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703" r:id="rId3"/>
    <p:sldMasterId id="2147483715" r:id="rId4"/>
  </p:sldMasterIdLst>
  <p:notesMasterIdLst>
    <p:notesMasterId r:id="rId20"/>
  </p:notesMasterIdLst>
  <p:sldIdLst>
    <p:sldId id="257" r:id="rId5"/>
    <p:sldId id="258" r:id="rId6"/>
    <p:sldId id="259" r:id="rId7"/>
    <p:sldId id="260" r:id="rId8"/>
    <p:sldId id="261" r:id="rId9"/>
    <p:sldId id="272" r:id="rId10"/>
    <p:sldId id="273" r:id="rId11"/>
    <p:sldId id="275" r:id="rId12"/>
    <p:sldId id="274" r:id="rId13"/>
    <p:sldId id="266" r:id="rId14"/>
    <p:sldId id="267" r:id="rId15"/>
    <p:sldId id="262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5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C9CA2-95C4-4591-A711-7B9E91D352AA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9FCBD-0244-4D33-A114-68732C57A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8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Today I want to talk to you about transforming data into intelligent action,</a:t>
            </a:r>
            <a:r>
              <a:rPr lang="en-GB" baseline="0" dirty="0"/>
              <a:t> some stories of those who have done this and some technologies that can help you do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32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connected cow</a:t>
            </a:r>
          </a:p>
          <a:p>
            <a:r>
              <a:rPr lang="en-GB" dirty="0"/>
              <a:t>This is a connected cow,</a:t>
            </a:r>
            <a:r>
              <a:rPr lang="en-GB" baseline="0" dirty="0"/>
              <a:t> it’s a fantastic story of keeping things simple and finding ground breaking outcomes using IoT and data analytics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https://youtu.be/oY0mxwySaSo?t=4m33s  </a:t>
            </a:r>
          </a:p>
          <a:p>
            <a:endParaRPr lang="en-GB" dirty="0"/>
          </a:p>
          <a:p>
            <a:r>
              <a:rPr lang="en-GB" dirty="0"/>
              <a:t>https://www.pexels.com/photo-license/ </a:t>
            </a:r>
          </a:p>
          <a:p>
            <a:endParaRPr lang="en-GB" dirty="0"/>
          </a:p>
          <a:p>
            <a:r>
              <a:rPr lang="en-GB" dirty="0"/>
              <a:t>https://www.pexels.com/photo/nature-animal-agriculture-cow-36347/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48DDF4-3494-4C73-8470-528A0B7BF04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47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</a:t>
            </a:r>
            <a:r>
              <a:rPr lang="en-GB" baseline="0" dirty="0"/>
              <a:t> through and build out an experiment in Azure ML from scratch</a:t>
            </a:r>
          </a:p>
          <a:p>
            <a:r>
              <a:rPr lang="en-GB" baseline="0" dirty="0"/>
              <a:t>Bring in data, data pre-processing modules</a:t>
            </a:r>
          </a:p>
          <a:p>
            <a:r>
              <a:rPr lang="en-GB" baseline="0" dirty="0"/>
              <a:t>Split</a:t>
            </a:r>
          </a:p>
          <a:p>
            <a:r>
              <a:rPr lang="en-GB" baseline="0" dirty="0"/>
              <a:t>Train score evaluate</a:t>
            </a:r>
          </a:p>
          <a:p>
            <a:r>
              <a:rPr lang="en-GB" baseline="0" dirty="0"/>
              <a:t>Compare models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37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</a:t>
            </a:r>
            <a:r>
              <a:rPr lang="en-GB" baseline="0" dirty="0"/>
              <a:t> through and build out an experiment in Azure ML from scratch</a:t>
            </a:r>
          </a:p>
          <a:p>
            <a:r>
              <a:rPr lang="en-GB" baseline="0" dirty="0"/>
              <a:t>Bring in data, data pre-processing modules</a:t>
            </a:r>
          </a:p>
          <a:p>
            <a:r>
              <a:rPr lang="en-GB" baseline="0" dirty="0"/>
              <a:t>Split</a:t>
            </a:r>
          </a:p>
          <a:p>
            <a:r>
              <a:rPr lang="en-GB" baseline="0" dirty="0"/>
              <a:t>Train score evaluate</a:t>
            </a:r>
          </a:p>
          <a:p>
            <a:r>
              <a:rPr lang="en-GB" baseline="0" dirty="0"/>
              <a:t>Compare models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215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079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036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048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60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7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09542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91179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28076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70840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5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714" y="6029312"/>
            <a:ext cx="1673267" cy="3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3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8307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118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97" indent="0">
              <a:buNone/>
              <a:defRPr sz="1800">
                <a:solidFill>
                  <a:schemeClr val="bg1"/>
                </a:solidFill>
              </a:defRPr>
            </a:lvl3pPr>
            <a:lvl4pPr marL="448193" indent="0">
              <a:buNone/>
              <a:defRPr sz="1600">
                <a:solidFill>
                  <a:schemeClr val="bg1"/>
                </a:solidFill>
              </a:defRPr>
            </a:lvl4pPr>
            <a:lvl5pPr marL="67229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75401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4823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79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31956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3878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757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6081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9647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0709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16251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74763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807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2429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68343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82160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6493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9738447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211535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842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04137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42029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06888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22715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0829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7598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9985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513275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303795" y="5959092"/>
            <a:ext cx="1968055" cy="108201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38575" y="6216162"/>
            <a:ext cx="1824626" cy="773723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686558" y="3784724"/>
            <a:ext cx="182438" cy="55555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686283" y="6687741"/>
            <a:ext cx="3820134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49681" y="5710543"/>
            <a:ext cx="7843864" cy="757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224377" y="6302644"/>
            <a:ext cx="709317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375935"/>
            <a:ext cx="12192000" cy="95735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536785" y="6610170"/>
            <a:ext cx="325590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389231" y="6600370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431636" y="6462555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17599" y="6858000"/>
            <a:ext cx="125330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1886" y="6074229"/>
            <a:ext cx="3918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344997"/>
            <a:ext cx="12192000" cy="51300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71510" y="6491045"/>
            <a:ext cx="936609" cy="2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3166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 Photo_O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478" t="-1" b="1518"/>
          <a:stretch/>
        </p:blipFill>
        <p:spPr>
          <a:xfrm>
            <a:off x="-7200" y="0"/>
            <a:ext cx="12199200" cy="5162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8314" y="6029312"/>
            <a:ext cx="1673267" cy="368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7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457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293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848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628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549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5316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1705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36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8637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5150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765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668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9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3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8890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85801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7129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54" indent="0">
              <a:buNone/>
              <a:defRPr sz="1800">
                <a:solidFill>
                  <a:schemeClr val="bg1"/>
                </a:solidFill>
              </a:defRPr>
            </a:lvl3pPr>
            <a:lvl4pPr marL="448107" indent="0">
              <a:buNone/>
              <a:defRPr sz="1600">
                <a:solidFill>
                  <a:schemeClr val="bg1"/>
                </a:solidFill>
              </a:defRPr>
            </a:lvl4pPr>
            <a:lvl5pPr marL="672161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41733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223907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854686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862837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108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26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754748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4493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964751"/>
            <a:ext cx="11655840" cy="683264"/>
          </a:xfrm>
        </p:spPr>
        <p:txBody>
          <a:bodyPr/>
          <a:lstStyle>
            <a:lvl1pPr marL="0" indent="0"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289611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1625151"/>
            <a:ext cx="11655840" cy="683264"/>
          </a:xfrm>
        </p:spPr>
        <p:txBody>
          <a:bodyPr/>
          <a:lstStyle>
            <a:lvl1pPr marL="0" indent="0"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871462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58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447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311062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295714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262804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631380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438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84808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06115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04274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81394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1594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4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9848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180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20486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376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7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35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89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46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docs.microsoft.com/en-us/azure/data-factory/data-factory-copy-data-wizard-tutoria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docs.microsoft.com/en-us/azure/data-factory/data-factory-azure-ml-batch-execution-activit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hyperlink" Target="https://aka.ms/adffeedbac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aka.ms/cicustomers" TargetMode="External"/><Relationship Id="rId5" Type="http://schemas.openxmlformats.org/officeDocument/2006/relationships/hyperlink" Target="https://aka.ms/adf-getstarted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20" y="2206625"/>
            <a:ext cx="9895610" cy="23876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80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  <a:br>
              <a:rPr lang="en-GB" sz="80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4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Getting Data into Azure</a:t>
            </a:r>
            <a:br>
              <a:rPr lang="en-GB" sz="80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600" dirty="0">
              <a:solidFill>
                <a:srgbClr val="F2F2F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369943" y="5908177"/>
            <a:ext cx="768148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Amy Nicholson – Technical Evangelist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@AmyKateNicho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851839" y="290613"/>
            <a:ext cx="1049875" cy="1356759"/>
            <a:chOff x="8856125" y="1067127"/>
            <a:chExt cx="528555" cy="752153"/>
          </a:xfrm>
        </p:grpSpPr>
        <p:sp>
          <p:nvSpPr>
            <p:cNvPr id="5" name="Oval 2"/>
            <p:cNvSpPr/>
            <p:nvPr/>
          </p:nvSpPr>
          <p:spPr bwMode="auto">
            <a:xfrm>
              <a:off x="8856125" y="1067127"/>
              <a:ext cx="528555" cy="365836"/>
            </a:xfrm>
            <a:custGeom>
              <a:avLst/>
              <a:gdLst/>
              <a:ahLst/>
              <a:cxnLst/>
              <a:rect l="l" t="t" r="r" b="b"/>
              <a:pathLst>
                <a:path w="2488679" h="1722978">
                  <a:moveTo>
                    <a:pt x="1568924" y="0"/>
                  </a:moveTo>
                  <a:cubicBezTo>
                    <a:pt x="1889013" y="0"/>
                    <a:pt x="2148497" y="259484"/>
                    <a:pt x="2148497" y="579573"/>
                  </a:cubicBezTo>
                  <a:cubicBezTo>
                    <a:pt x="2148497" y="628390"/>
                    <a:pt x="2142461" y="675798"/>
                    <a:pt x="2129199" y="720614"/>
                  </a:cubicBezTo>
                  <a:cubicBezTo>
                    <a:pt x="2337950" y="784181"/>
                    <a:pt x="2488679" y="978799"/>
                    <a:pt x="2488679" y="1208622"/>
                  </a:cubicBezTo>
                  <a:cubicBezTo>
                    <a:pt x="2488679" y="1492693"/>
                    <a:pt x="2258394" y="1722978"/>
                    <a:pt x="1974323" y="1722978"/>
                  </a:cubicBezTo>
                  <a:lnTo>
                    <a:pt x="1974313" y="1722977"/>
                  </a:lnTo>
                  <a:lnTo>
                    <a:pt x="563842" y="1722977"/>
                  </a:lnTo>
                  <a:cubicBezTo>
                    <a:pt x="563839" y="1722978"/>
                    <a:pt x="563836" y="1722978"/>
                    <a:pt x="563832" y="1722978"/>
                  </a:cubicBezTo>
                  <a:cubicBezTo>
                    <a:pt x="252436" y="1722978"/>
                    <a:pt x="0" y="1470542"/>
                    <a:pt x="0" y="1159146"/>
                  </a:cubicBezTo>
                  <a:cubicBezTo>
                    <a:pt x="0" y="944117"/>
                    <a:pt x="120370" y="757203"/>
                    <a:pt x="298654" y="664433"/>
                  </a:cubicBezTo>
                  <a:cubicBezTo>
                    <a:pt x="297817" y="661589"/>
                    <a:pt x="297788" y="658721"/>
                    <a:pt x="297788" y="655847"/>
                  </a:cubicBezTo>
                  <a:cubicBezTo>
                    <a:pt x="297788" y="426683"/>
                    <a:pt x="483562" y="240909"/>
                    <a:pt x="712726" y="240909"/>
                  </a:cubicBezTo>
                  <a:cubicBezTo>
                    <a:pt x="838046" y="240909"/>
                    <a:pt x="950390" y="296465"/>
                    <a:pt x="1025124" y="385461"/>
                  </a:cubicBezTo>
                  <a:cubicBezTo>
                    <a:pt x="1102977" y="160464"/>
                    <a:pt x="1317212" y="0"/>
                    <a:pt x="15689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54864" bIns="10972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69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-6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 rot="10800000">
              <a:off x="8985702" y="1454736"/>
              <a:ext cx="274574" cy="364544"/>
              <a:chOff x="-1278804" y="2084340"/>
              <a:chExt cx="217157" cy="248510"/>
            </a:xfr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</p:grpSpPr>
          <p:sp>
            <p:nvSpPr>
              <p:cNvPr id="7" name="Freeform 1116"/>
              <p:cNvSpPr>
                <a:spLocks/>
              </p:cNvSpPr>
              <p:nvPr/>
            </p:nvSpPr>
            <p:spPr bwMode="auto">
              <a:xfrm flipH="1">
                <a:off x="-1148431" y="2084340"/>
                <a:ext cx="85213" cy="27562"/>
              </a:xfrm>
              <a:custGeom>
                <a:avLst/>
                <a:gdLst>
                  <a:gd name="T0" fmla="*/ 0 w 652"/>
                  <a:gd name="T1" fmla="*/ 0 h 173"/>
                  <a:gd name="T2" fmla="*/ 0 w 652"/>
                  <a:gd name="T3" fmla="*/ 58 h 173"/>
                  <a:gd name="T4" fmla="*/ 508 w 652"/>
                  <a:gd name="T5" fmla="*/ 58 h 173"/>
                  <a:gd name="T6" fmla="*/ 508 w 652"/>
                  <a:gd name="T7" fmla="*/ 58 h 173"/>
                  <a:gd name="T8" fmla="*/ 495 w 652"/>
                  <a:gd name="T9" fmla="*/ 69 h 173"/>
                  <a:gd name="T10" fmla="*/ 480 w 652"/>
                  <a:gd name="T11" fmla="*/ 82 h 173"/>
                  <a:gd name="T12" fmla="*/ 467 w 652"/>
                  <a:gd name="T13" fmla="*/ 96 h 173"/>
                  <a:gd name="T14" fmla="*/ 453 w 652"/>
                  <a:gd name="T15" fmla="*/ 112 h 173"/>
                  <a:gd name="T16" fmla="*/ 453 w 652"/>
                  <a:gd name="T17" fmla="*/ 112 h 173"/>
                  <a:gd name="T18" fmla="*/ 440 w 652"/>
                  <a:gd name="T19" fmla="*/ 129 h 173"/>
                  <a:gd name="T20" fmla="*/ 428 w 652"/>
                  <a:gd name="T21" fmla="*/ 144 h 173"/>
                  <a:gd name="T22" fmla="*/ 420 w 652"/>
                  <a:gd name="T23" fmla="*/ 159 h 173"/>
                  <a:gd name="T24" fmla="*/ 412 w 652"/>
                  <a:gd name="T25" fmla="*/ 173 h 173"/>
                  <a:gd name="T26" fmla="*/ 489 w 652"/>
                  <a:gd name="T27" fmla="*/ 173 h 173"/>
                  <a:gd name="T28" fmla="*/ 489 w 652"/>
                  <a:gd name="T29" fmla="*/ 173 h 173"/>
                  <a:gd name="T30" fmla="*/ 505 w 652"/>
                  <a:gd name="T31" fmla="*/ 150 h 173"/>
                  <a:gd name="T32" fmla="*/ 524 w 652"/>
                  <a:gd name="T33" fmla="*/ 128 h 173"/>
                  <a:gd name="T34" fmla="*/ 543 w 652"/>
                  <a:gd name="T35" fmla="*/ 108 h 173"/>
                  <a:gd name="T36" fmla="*/ 565 w 652"/>
                  <a:gd name="T37" fmla="*/ 88 h 173"/>
                  <a:gd name="T38" fmla="*/ 565 w 652"/>
                  <a:gd name="T39" fmla="*/ 88 h 173"/>
                  <a:gd name="T40" fmla="*/ 587 w 652"/>
                  <a:gd name="T41" fmla="*/ 72 h 173"/>
                  <a:gd name="T42" fmla="*/ 609 w 652"/>
                  <a:gd name="T43" fmla="*/ 57 h 173"/>
                  <a:gd name="T44" fmla="*/ 630 w 652"/>
                  <a:gd name="T45" fmla="*/ 46 h 173"/>
                  <a:gd name="T46" fmla="*/ 652 w 652"/>
                  <a:gd name="T47" fmla="*/ 38 h 173"/>
                  <a:gd name="T48" fmla="*/ 652 w 652"/>
                  <a:gd name="T49" fmla="*/ 0 h 173"/>
                  <a:gd name="T50" fmla="*/ 0 w 652"/>
                  <a:gd name="T5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3">
                    <a:moveTo>
                      <a:pt x="0" y="0"/>
                    </a:moveTo>
                    <a:lnTo>
                      <a:pt x="0" y="58"/>
                    </a:lnTo>
                    <a:lnTo>
                      <a:pt x="508" y="58"/>
                    </a:lnTo>
                    <a:lnTo>
                      <a:pt x="508" y="58"/>
                    </a:lnTo>
                    <a:lnTo>
                      <a:pt x="495" y="69"/>
                    </a:lnTo>
                    <a:lnTo>
                      <a:pt x="480" y="82"/>
                    </a:lnTo>
                    <a:lnTo>
                      <a:pt x="467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9"/>
                    </a:lnTo>
                    <a:lnTo>
                      <a:pt x="428" y="144"/>
                    </a:lnTo>
                    <a:lnTo>
                      <a:pt x="420" y="159"/>
                    </a:lnTo>
                    <a:lnTo>
                      <a:pt x="412" y="173"/>
                    </a:lnTo>
                    <a:lnTo>
                      <a:pt x="489" y="173"/>
                    </a:lnTo>
                    <a:lnTo>
                      <a:pt x="489" y="173"/>
                    </a:lnTo>
                    <a:lnTo>
                      <a:pt x="505" y="150"/>
                    </a:lnTo>
                    <a:lnTo>
                      <a:pt x="524" y="128"/>
                    </a:lnTo>
                    <a:lnTo>
                      <a:pt x="543" y="108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2"/>
                    </a:lnTo>
                    <a:lnTo>
                      <a:pt x="609" y="57"/>
                    </a:lnTo>
                    <a:lnTo>
                      <a:pt x="630" y="46"/>
                    </a:lnTo>
                    <a:lnTo>
                      <a:pt x="652" y="38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" name="Freeform 1118"/>
              <p:cNvSpPr>
                <a:spLocks/>
              </p:cNvSpPr>
              <p:nvPr/>
            </p:nvSpPr>
            <p:spPr bwMode="auto">
              <a:xfrm flipH="1">
                <a:off x="-1148431" y="2184666"/>
                <a:ext cx="85213" cy="27562"/>
              </a:xfrm>
              <a:custGeom>
                <a:avLst/>
                <a:gdLst>
                  <a:gd name="T0" fmla="*/ 0 w 652"/>
                  <a:gd name="T1" fmla="*/ 0 h 172"/>
                  <a:gd name="T2" fmla="*/ 0 w 652"/>
                  <a:gd name="T3" fmla="*/ 57 h 172"/>
                  <a:gd name="T4" fmla="*/ 508 w 652"/>
                  <a:gd name="T5" fmla="*/ 57 h 172"/>
                  <a:gd name="T6" fmla="*/ 508 w 652"/>
                  <a:gd name="T7" fmla="*/ 57 h 172"/>
                  <a:gd name="T8" fmla="*/ 495 w 652"/>
                  <a:gd name="T9" fmla="*/ 68 h 172"/>
                  <a:gd name="T10" fmla="*/ 480 w 652"/>
                  <a:gd name="T11" fmla="*/ 81 h 172"/>
                  <a:gd name="T12" fmla="*/ 467 w 652"/>
                  <a:gd name="T13" fmla="*/ 96 h 172"/>
                  <a:gd name="T14" fmla="*/ 453 w 652"/>
                  <a:gd name="T15" fmla="*/ 112 h 172"/>
                  <a:gd name="T16" fmla="*/ 453 w 652"/>
                  <a:gd name="T17" fmla="*/ 112 h 172"/>
                  <a:gd name="T18" fmla="*/ 440 w 652"/>
                  <a:gd name="T19" fmla="*/ 128 h 172"/>
                  <a:gd name="T20" fmla="*/ 428 w 652"/>
                  <a:gd name="T21" fmla="*/ 143 h 172"/>
                  <a:gd name="T22" fmla="*/ 420 w 652"/>
                  <a:gd name="T23" fmla="*/ 158 h 172"/>
                  <a:gd name="T24" fmla="*/ 412 w 652"/>
                  <a:gd name="T25" fmla="*/ 172 h 172"/>
                  <a:gd name="T26" fmla="*/ 489 w 652"/>
                  <a:gd name="T27" fmla="*/ 172 h 172"/>
                  <a:gd name="T28" fmla="*/ 489 w 652"/>
                  <a:gd name="T29" fmla="*/ 172 h 172"/>
                  <a:gd name="T30" fmla="*/ 505 w 652"/>
                  <a:gd name="T31" fmla="*/ 148 h 172"/>
                  <a:gd name="T32" fmla="*/ 524 w 652"/>
                  <a:gd name="T33" fmla="*/ 127 h 172"/>
                  <a:gd name="T34" fmla="*/ 543 w 652"/>
                  <a:gd name="T35" fmla="*/ 106 h 172"/>
                  <a:gd name="T36" fmla="*/ 565 w 652"/>
                  <a:gd name="T37" fmla="*/ 88 h 172"/>
                  <a:gd name="T38" fmla="*/ 565 w 652"/>
                  <a:gd name="T39" fmla="*/ 88 h 172"/>
                  <a:gd name="T40" fmla="*/ 587 w 652"/>
                  <a:gd name="T41" fmla="*/ 71 h 172"/>
                  <a:gd name="T42" fmla="*/ 609 w 652"/>
                  <a:gd name="T43" fmla="*/ 57 h 172"/>
                  <a:gd name="T44" fmla="*/ 630 w 652"/>
                  <a:gd name="T45" fmla="*/ 45 h 172"/>
                  <a:gd name="T46" fmla="*/ 652 w 652"/>
                  <a:gd name="T47" fmla="*/ 36 h 172"/>
                  <a:gd name="T48" fmla="*/ 652 w 652"/>
                  <a:gd name="T49" fmla="*/ 0 h 172"/>
                  <a:gd name="T50" fmla="*/ 0 w 652"/>
                  <a:gd name="T51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2">
                    <a:moveTo>
                      <a:pt x="0" y="0"/>
                    </a:moveTo>
                    <a:lnTo>
                      <a:pt x="0" y="57"/>
                    </a:lnTo>
                    <a:lnTo>
                      <a:pt x="508" y="57"/>
                    </a:lnTo>
                    <a:lnTo>
                      <a:pt x="508" y="57"/>
                    </a:lnTo>
                    <a:lnTo>
                      <a:pt x="495" y="68"/>
                    </a:lnTo>
                    <a:lnTo>
                      <a:pt x="480" y="81"/>
                    </a:lnTo>
                    <a:lnTo>
                      <a:pt x="467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8"/>
                    </a:lnTo>
                    <a:lnTo>
                      <a:pt x="428" y="143"/>
                    </a:lnTo>
                    <a:lnTo>
                      <a:pt x="420" y="158"/>
                    </a:lnTo>
                    <a:lnTo>
                      <a:pt x="412" y="172"/>
                    </a:lnTo>
                    <a:lnTo>
                      <a:pt x="489" y="172"/>
                    </a:lnTo>
                    <a:lnTo>
                      <a:pt x="489" y="172"/>
                    </a:lnTo>
                    <a:lnTo>
                      <a:pt x="505" y="148"/>
                    </a:lnTo>
                    <a:lnTo>
                      <a:pt x="524" y="127"/>
                    </a:lnTo>
                    <a:lnTo>
                      <a:pt x="543" y="106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1"/>
                    </a:lnTo>
                    <a:lnTo>
                      <a:pt x="609" y="57"/>
                    </a:lnTo>
                    <a:lnTo>
                      <a:pt x="630" y="45"/>
                    </a:lnTo>
                    <a:lnTo>
                      <a:pt x="652" y="36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" name="Freeform 1119"/>
              <p:cNvSpPr>
                <a:spLocks noEditPoints="1"/>
              </p:cNvSpPr>
              <p:nvPr/>
            </p:nvSpPr>
            <p:spPr bwMode="auto">
              <a:xfrm flipH="1">
                <a:off x="-1150002" y="2235381"/>
                <a:ext cx="86784" cy="48509"/>
              </a:xfrm>
              <a:custGeom>
                <a:avLst/>
                <a:gdLst>
                  <a:gd name="T0" fmla="*/ 387 w 663"/>
                  <a:gd name="T1" fmla="*/ 306 h 307"/>
                  <a:gd name="T2" fmla="*/ 479 w 663"/>
                  <a:gd name="T3" fmla="*/ 297 h 307"/>
                  <a:gd name="T4" fmla="*/ 516 w 663"/>
                  <a:gd name="T5" fmla="*/ 290 h 307"/>
                  <a:gd name="T6" fmla="*/ 564 w 663"/>
                  <a:gd name="T7" fmla="*/ 275 h 307"/>
                  <a:gd name="T8" fmla="*/ 604 w 663"/>
                  <a:gd name="T9" fmla="*/ 254 h 307"/>
                  <a:gd name="T10" fmla="*/ 625 w 663"/>
                  <a:gd name="T11" fmla="*/ 238 h 307"/>
                  <a:gd name="T12" fmla="*/ 648 w 663"/>
                  <a:gd name="T13" fmla="*/ 211 h 307"/>
                  <a:gd name="T14" fmla="*/ 660 w 663"/>
                  <a:gd name="T15" fmla="*/ 177 h 307"/>
                  <a:gd name="T16" fmla="*/ 663 w 663"/>
                  <a:gd name="T17" fmla="*/ 154 h 307"/>
                  <a:gd name="T18" fmla="*/ 651 w 663"/>
                  <a:gd name="T19" fmla="*/ 102 h 307"/>
                  <a:gd name="T20" fmla="*/ 631 w 663"/>
                  <a:gd name="T21" fmla="*/ 73 h 307"/>
                  <a:gd name="T22" fmla="*/ 581 w 663"/>
                  <a:gd name="T23" fmla="*/ 39 h 307"/>
                  <a:gd name="T24" fmla="*/ 537 w 663"/>
                  <a:gd name="T25" fmla="*/ 23 h 307"/>
                  <a:gd name="T26" fmla="*/ 485 w 663"/>
                  <a:gd name="T27" fmla="*/ 10 h 307"/>
                  <a:gd name="T28" fmla="*/ 376 w 663"/>
                  <a:gd name="T29" fmla="*/ 1 h 307"/>
                  <a:gd name="T30" fmla="*/ 276 w 663"/>
                  <a:gd name="T31" fmla="*/ 1 h 307"/>
                  <a:gd name="T32" fmla="*/ 185 w 663"/>
                  <a:gd name="T33" fmla="*/ 9 h 307"/>
                  <a:gd name="T34" fmla="*/ 147 w 663"/>
                  <a:gd name="T35" fmla="*/ 17 h 307"/>
                  <a:gd name="T36" fmla="*/ 98 w 663"/>
                  <a:gd name="T37" fmla="*/ 32 h 307"/>
                  <a:gd name="T38" fmla="*/ 59 w 663"/>
                  <a:gd name="T39" fmla="*/ 52 h 307"/>
                  <a:gd name="T40" fmla="*/ 38 w 663"/>
                  <a:gd name="T41" fmla="*/ 67 h 307"/>
                  <a:gd name="T42" fmla="*/ 14 w 663"/>
                  <a:gd name="T43" fmla="*/ 96 h 307"/>
                  <a:gd name="T44" fmla="*/ 3 w 663"/>
                  <a:gd name="T45" fmla="*/ 129 h 307"/>
                  <a:gd name="T46" fmla="*/ 0 w 663"/>
                  <a:gd name="T47" fmla="*/ 154 h 307"/>
                  <a:gd name="T48" fmla="*/ 9 w 663"/>
                  <a:gd name="T49" fmla="*/ 200 h 307"/>
                  <a:gd name="T50" fmla="*/ 38 w 663"/>
                  <a:gd name="T51" fmla="*/ 239 h 307"/>
                  <a:gd name="T52" fmla="*/ 67 w 663"/>
                  <a:gd name="T53" fmla="*/ 261 h 307"/>
                  <a:gd name="T54" fmla="*/ 142 w 663"/>
                  <a:gd name="T55" fmla="*/ 289 h 307"/>
                  <a:gd name="T56" fmla="*/ 245 w 663"/>
                  <a:gd name="T57" fmla="*/ 304 h 307"/>
                  <a:gd name="T58" fmla="*/ 331 w 663"/>
                  <a:gd name="T59" fmla="*/ 307 h 307"/>
                  <a:gd name="T60" fmla="*/ 292 w 663"/>
                  <a:gd name="T61" fmla="*/ 247 h 307"/>
                  <a:gd name="T62" fmla="*/ 198 w 663"/>
                  <a:gd name="T63" fmla="*/ 240 h 307"/>
                  <a:gd name="T64" fmla="*/ 134 w 663"/>
                  <a:gd name="T65" fmla="*/ 226 h 307"/>
                  <a:gd name="T66" fmla="*/ 106 w 663"/>
                  <a:gd name="T67" fmla="*/ 213 h 307"/>
                  <a:gd name="T68" fmla="*/ 79 w 663"/>
                  <a:gd name="T69" fmla="*/ 189 h 307"/>
                  <a:gd name="T70" fmla="*/ 66 w 663"/>
                  <a:gd name="T71" fmla="*/ 163 h 307"/>
                  <a:gd name="T72" fmla="*/ 66 w 663"/>
                  <a:gd name="T73" fmla="*/ 144 h 307"/>
                  <a:gd name="T74" fmla="*/ 79 w 663"/>
                  <a:gd name="T75" fmla="*/ 117 h 307"/>
                  <a:gd name="T76" fmla="*/ 106 w 663"/>
                  <a:gd name="T77" fmla="*/ 93 h 307"/>
                  <a:gd name="T78" fmla="*/ 134 w 663"/>
                  <a:gd name="T79" fmla="*/ 80 h 307"/>
                  <a:gd name="T80" fmla="*/ 198 w 663"/>
                  <a:gd name="T81" fmla="*/ 66 h 307"/>
                  <a:gd name="T82" fmla="*/ 292 w 663"/>
                  <a:gd name="T83" fmla="*/ 60 h 307"/>
                  <a:gd name="T84" fmla="*/ 369 w 663"/>
                  <a:gd name="T85" fmla="*/ 60 h 307"/>
                  <a:gd name="T86" fmla="*/ 464 w 663"/>
                  <a:gd name="T87" fmla="*/ 66 h 307"/>
                  <a:gd name="T88" fmla="*/ 529 w 663"/>
                  <a:gd name="T89" fmla="*/ 80 h 307"/>
                  <a:gd name="T90" fmla="*/ 557 w 663"/>
                  <a:gd name="T91" fmla="*/ 93 h 307"/>
                  <a:gd name="T92" fmla="*/ 584 w 663"/>
                  <a:gd name="T93" fmla="*/ 117 h 307"/>
                  <a:gd name="T94" fmla="*/ 595 w 663"/>
                  <a:gd name="T95" fmla="*/ 144 h 307"/>
                  <a:gd name="T96" fmla="*/ 595 w 663"/>
                  <a:gd name="T97" fmla="*/ 163 h 307"/>
                  <a:gd name="T98" fmla="*/ 585 w 663"/>
                  <a:gd name="T99" fmla="*/ 189 h 307"/>
                  <a:gd name="T100" fmla="*/ 562 w 663"/>
                  <a:gd name="T101" fmla="*/ 211 h 307"/>
                  <a:gd name="T102" fmla="*/ 534 w 663"/>
                  <a:gd name="T103" fmla="*/ 225 h 307"/>
                  <a:gd name="T104" fmla="*/ 466 w 663"/>
                  <a:gd name="T105" fmla="*/ 240 h 307"/>
                  <a:gd name="T106" fmla="*/ 369 w 663"/>
                  <a:gd name="T107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307">
                    <a:moveTo>
                      <a:pt x="331" y="307"/>
                    </a:moveTo>
                    <a:lnTo>
                      <a:pt x="331" y="307"/>
                    </a:lnTo>
                    <a:lnTo>
                      <a:pt x="387" y="306"/>
                    </a:lnTo>
                    <a:lnTo>
                      <a:pt x="435" y="303"/>
                    </a:lnTo>
                    <a:lnTo>
                      <a:pt x="457" y="299"/>
                    </a:lnTo>
                    <a:lnTo>
                      <a:pt x="479" y="297"/>
                    </a:lnTo>
                    <a:lnTo>
                      <a:pt x="498" y="293"/>
                    </a:lnTo>
                    <a:lnTo>
                      <a:pt x="516" y="290"/>
                    </a:lnTo>
                    <a:lnTo>
                      <a:pt x="516" y="290"/>
                    </a:lnTo>
                    <a:lnTo>
                      <a:pt x="534" y="285"/>
                    </a:lnTo>
                    <a:lnTo>
                      <a:pt x="550" y="280"/>
                    </a:lnTo>
                    <a:lnTo>
                      <a:pt x="564" y="275"/>
                    </a:lnTo>
                    <a:lnTo>
                      <a:pt x="579" y="268"/>
                    </a:lnTo>
                    <a:lnTo>
                      <a:pt x="591" y="262"/>
                    </a:lnTo>
                    <a:lnTo>
                      <a:pt x="604" y="254"/>
                    </a:lnTo>
                    <a:lnTo>
                      <a:pt x="614" y="247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634" y="229"/>
                    </a:lnTo>
                    <a:lnTo>
                      <a:pt x="641" y="221"/>
                    </a:lnTo>
                    <a:lnTo>
                      <a:pt x="648" y="211"/>
                    </a:lnTo>
                    <a:lnTo>
                      <a:pt x="653" y="200"/>
                    </a:lnTo>
                    <a:lnTo>
                      <a:pt x="657" y="189"/>
                    </a:lnTo>
                    <a:lnTo>
                      <a:pt x="660" y="177"/>
                    </a:lnTo>
                    <a:lnTo>
                      <a:pt x="662" y="166"/>
                    </a:lnTo>
                    <a:lnTo>
                      <a:pt x="663" y="154"/>
                    </a:lnTo>
                    <a:lnTo>
                      <a:pt x="663" y="154"/>
                    </a:lnTo>
                    <a:lnTo>
                      <a:pt x="662" y="135"/>
                    </a:lnTo>
                    <a:lnTo>
                      <a:pt x="657" y="118"/>
                    </a:lnTo>
                    <a:lnTo>
                      <a:pt x="651" y="102"/>
                    </a:lnTo>
                    <a:lnTo>
                      <a:pt x="642" y="87"/>
                    </a:lnTo>
                    <a:lnTo>
                      <a:pt x="642" y="87"/>
                    </a:lnTo>
                    <a:lnTo>
                      <a:pt x="631" y="73"/>
                    </a:lnTo>
                    <a:lnTo>
                      <a:pt x="616" y="61"/>
                    </a:lnTo>
                    <a:lnTo>
                      <a:pt x="600" y="50"/>
                    </a:lnTo>
                    <a:lnTo>
                      <a:pt x="581" y="39"/>
                    </a:lnTo>
                    <a:lnTo>
                      <a:pt x="581" y="39"/>
                    </a:lnTo>
                    <a:lnTo>
                      <a:pt x="560" y="31"/>
                    </a:lnTo>
                    <a:lnTo>
                      <a:pt x="537" y="23"/>
                    </a:lnTo>
                    <a:lnTo>
                      <a:pt x="512" y="17"/>
                    </a:lnTo>
                    <a:lnTo>
                      <a:pt x="485" y="10"/>
                    </a:lnTo>
                    <a:lnTo>
                      <a:pt x="485" y="10"/>
                    </a:lnTo>
                    <a:lnTo>
                      <a:pt x="454" y="6"/>
                    </a:lnTo>
                    <a:lnTo>
                      <a:pt x="417" y="3"/>
                    </a:lnTo>
                    <a:lnTo>
                      <a:pt x="376" y="1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276" y="1"/>
                    </a:lnTo>
                    <a:lnTo>
                      <a:pt x="228" y="4"/>
                    </a:lnTo>
                    <a:lnTo>
                      <a:pt x="206" y="7"/>
                    </a:lnTo>
                    <a:lnTo>
                      <a:pt x="185" y="9"/>
                    </a:lnTo>
                    <a:lnTo>
                      <a:pt x="164" y="12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29" y="21"/>
                    </a:lnTo>
                    <a:lnTo>
                      <a:pt x="113" y="26"/>
                    </a:lnTo>
                    <a:lnTo>
                      <a:pt x="98" y="32"/>
                    </a:lnTo>
                    <a:lnTo>
                      <a:pt x="85" y="38"/>
                    </a:lnTo>
                    <a:lnTo>
                      <a:pt x="72" y="45"/>
                    </a:lnTo>
                    <a:lnTo>
                      <a:pt x="59" y="52"/>
                    </a:lnTo>
                    <a:lnTo>
                      <a:pt x="48" y="60"/>
                    </a:lnTo>
                    <a:lnTo>
                      <a:pt x="38" y="67"/>
                    </a:lnTo>
                    <a:lnTo>
                      <a:pt x="38" y="67"/>
                    </a:lnTo>
                    <a:lnTo>
                      <a:pt x="29" y="76"/>
                    </a:lnTo>
                    <a:lnTo>
                      <a:pt x="22" y="86"/>
                    </a:lnTo>
                    <a:lnTo>
                      <a:pt x="14" y="96"/>
                    </a:lnTo>
                    <a:lnTo>
                      <a:pt x="10" y="106"/>
                    </a:lnTo>
                    <a:lnTo>
                      <a:pt x="6" y="117"/>
                    </a:lnTo>
                    <a:lnTo>
                      <a:pt x="3" y="129"/>
                    </a:lnTo>
                    <a:lnTo>
                      <a:pt x="0" y="141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70"/>
                    </a:lnTo>
                    <a:lnTo>
                      <a:pt x="4" y="185"/>
                    </a:lnTo>
                    <a:lnTo>
                      <a:pt x="9" y="200"/>
                    </a:lnTo>
                    <a:lnTo>
                      <a:pt x="16" y="214"/>
                    </a:lnTo>
                    <a:lnTo>
                      <a:pt x="26" y="227"/>
                    </a:lnTo>
                    <a:lnTo>
                      <a:pt x="38" y="239"/>
                    </a:lnTo>
                    <a:lnTo>
                      <a:pt x="51" y="250"/>
                    </a:lnTo>
                    <a:lnTo>
                      <a:pt x="67" y="261"/>
                    </a:lnTo>
                    <a:lnTo>
                      <a:pt x="67" y="261"/>
                    </a:lnTo>
                    <a:lnTo>
                      <a:pt x="89" y="271"/>
                    </a:lnTo>
                    <a:lnTo>
                      <a:pt x="114" y="280"/>
                    </a:lnTo>
                    <a:lnTo>
                      <a:pt x="142" y="289"/>
                    </a:lnTo>
                    <a:lnTo>
                      <a:pt x="173" y="295"/>
                    </a:lnTo>
                    <a:lnTo>
                      <a:pt x="209" y="300"/>
                    </a:lnTo>
                    <a:lnTo>
                      <a:pt x="245" y="304"/>
                    </a:lnTo>
                    <a:lnTo>
                      <a:pt x="287" y="306"/>
                    </a:lnTo>
                    <a:lnTo>
                      <a:pt x="331" y="307"/>
                    </a:lnTo>
                    <a:lnTo>
                      <a:pt x="331" y="307"/>
                    </a:lnTo>
                    <a:close/>
                    <a:moveTo>
                      <a:pt x="331" y="248"/>
                    </a:moveTo>
                    <a:lnTo>
                      <a:pt x="331" y="248"/>
                    </a:lnTo>
                    <a:lnTo>
                      <a:pt x="292" y="247"/>
                    </a:lnTo>
                    <a:lnTo>
                      <a:pt x="257" y="245"/>
                    </a:lnTo>
                    <a:lnTo>
                      <a:pt x="226" y="243"/>
                    </a:lnTo>
                    <a:lnTo>
                      <a:pt x="198" y="240"/>
                    </a:lnTo>
                    <a:lnTo>
                      <a:pt x="173" y="237"/>
                    </a:lnTo>
                    <a:lnTo>
                      <a:pt x="151" y="232"/>
                    </a:lnTo>
                    <a:lnTo>
                      <a:pt x="134" y="226"/>
                    </a:lnTo>
                    <a:lnTo>
                      <a:pt x="119" y="221"/>
                    </a:lnTo>
                    <a:lnTo>
                      <a:pt x="119" y="221"/>
                    </a:lnTo>
                    <a:lnTo>
                      <a:pt x="106" y="213"/>
                    </a:lnTo>
                    <a:lnTo>
                      <a:pt x="95" y="206"/>
                    </a:lnTo>
                    <a:lnTo>
                      <a:pt x="86" y="198"/>
                    </a:lnTo>
                    <a:lnTo>
                      <a:pt x="79" y="189"/>
                    </a:lnTo>
                    <a:lnTo>
                      <a:pt x="73" y="182"/>
                    </a:lnTo>
                    <a:lnTo>
                      <a:pt x="69" y="172"/>
                    </a:lnTo>
                    <a:lnTo>
                      <a:pt x="66" y="163"/>
                    </a:lnTo>
                    <a:lnTo>
                      <a:pt x="66" y="154"/>
                    </a:lnTo>
                    <a:lnTo>
                      <a:pt x="66" y="154"/>
                    </a:lnTo>
                    <a:lnTo>
                      <a:pt x="66" y="144"/>
                    </a:lnTo>
                    <a:lnTo>
                      <a:pt x="69" y="134"/>
                    </a:lnTo>
                    <a:lnTo>
                      <a:pt x="73" y="126"/>
                    </a:lnTo>
                    <a:lnTo>
                      <a:pt x="79" y="117"/>
                    </a:lnTo>
                    <a:lnTo>
                      <a:pt x="86" y="108"/>
                    </a:lnTo>
                    <a:lnTo>
                      <a:pt x="95" y="101"/>
                    </a:lnTo>
                    <a:lnTo>
                      <a:pt x="106" y="93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34" y="80"/>
                    </a:lnTo>
                    <a:lnTo>
                      <a:pt x="151" y="75"/>
                    </a:lnTo>
                    <a:lnTo>
                      <a:pt x="173" y="70"/>
                    </a:lnTo>
                    <a:lnTo>
                      <a:pt x="198" y="66"/>
                    </a:lnTo>
                    <a:lnTo>
                      <a:pt x="226" y="63"/>
                    </a:lnTo>
                    <a:lnTo>
                      <a:pt x="259" y="61"/>
                    </a:lnTo>
                    <a:lnTo>
                      <a:pt x="292" y="60"/>
                    </a:lnTo>
                    <a:lnTo>
                      <a:pt x="331" y="59"/>
                    </a:lnTo>
                    <a:lnTo>
                      <a:pt x="331" y="59"/>
                    </a:lnTo>
                    <a:lnTo>
                      <a:pt x="369" y="60"/>
                    </a:lnTo>
                    <a:lnTo>
                      <a:pt x="404" y="61"/>
                    </a:lnTo>
                    <a:lnTo>
                      <a:pt x="437" y="63"/>
                    </a:lnTo>
                    <a:lnTo>
                      <a:pt x="464" y="66"/>
                    </a:lnTo>
                    <a:lnTo>
                      <a:pt x="489" y="70"/>
                    </a:lnTo>
                    <a:lnTo>
                      <a:pt x="512" y="75"/>
                    </a:lnTo>
                    <a:lnTo>
                      <a:pt x="529" y="80"/>
                    </a:lnTo>
                    <a:lnTo>
                      <a:pt x="544" y="87"/>
                    </a:lnTo>
                    <a:lnTo>
                      <a:pt x="544" y="87"/>
                    </a:lnTo>
                    <a:lnTo>
                      <a:pt x="557" y="93"/>
                    </a:lnTo>
                    <a:lnTo>
                      <a:pt x="567" y="101"/>
                    </a:lnTo>
                    <a:lnTo>
                      <a:pt x="576" y="108"/>
                    </a:lnTo>
                    <a:lnTo>
                      <a:pt x="584" y="117"/>
                    </a:lnTo>
                    <a:lnTo>
                      <a:pt x="589" y="126"/>
                    </a:lnTo>
                    <a:lnTo>
                      <a:pt x="594" y="134"/>
                    </a:lnTo>
                    <a:lnTo>
                      <a:pt x="595" y="144"/>
                    </a:lnTo>
                    <a:lnTo>
                      <a:pt x="597" y="154"/>
                    </a:lnTo>
                    <a:lnTo>
                      <a:pt x="597" y="154"/>
                    </a:lnTo>
                    <a:lnTo>
                      <a:pt x="595" y="163"/>
                    </a:lnTo>
                    <a:lnTo>
                      <a:pt x="594" y="173"/>
                    </a:lnTo>
                    <a:lnTo>
                      <a:pt x="591" y="182"/>
                    </a:lnTo>
                    <a:lnTo>
                      <a:pt x="585" y="189"/>
                    </a:lnTo>
                    <a:lnTo>
                      <a:pt x="579" y="197"/>
                    </a:lnTo>
                    <a:lnTo>
                      <a:pt x="570" y="204"/>
                    </a:lnTo>
                    <a:lnTo>
                      <a:pt x="562" y="211"/>
                    </a:lnTo>
                    <a:lnTo>
                      <a:pt x="550" y="217"/>
                    </a:lnTo>
                    <a:lnTo>
                      <a:pt x="550" y="217"/>
                    </a:lnTo>
                    <a:lnTo>
                      <a:pt x="534" y="225"/>
                    </a:lnTo>
                    <a:lnTo>
                      <a:pt x="514" y="230"/>
                    </a:lnTo>
                    <a:lnTo>
                      <a:pt x="491" y="236"/>
                    </a:lnTo>
                    <a:lnTo>
                      <a:pt x="466" y="240"/>
                    </a:lnTo>
                    <a:lnTo>
                      <a:pt x="437" y="243"/>
                    </a:lnTo>
                    <a:lnTo>
                      <a:pt x="404" y="245"/>
                    </a:lnTo>
                    <a:lnTo>
                      <a:pt x="369" y="247"/>
                    </a:lnTo>
                    <a:lnTo>
                      <a:pt x="331" y="248"/>
                    </a:lnTo>
                    <a:lnTo>
                      <a:pt x="331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" name="Freeform 1140"/>
              <p:cNvSpPr>
                <a:spLocks/>
              </p:cNvSpPr>
              <p:nvPr/>
            </p:nvSpPr>
            <p:spPr bwMode="auto">
              <a:xfrm flipH="1">
                <a:off x="-1277233" y="2175846"/>
                <a:ext cx="85606" cy="27562"/>
              </a:xfrm>
              <a:custGeom>
                <a:avLst/>
                <a:gdLst>
                  <a:gd name="T0" fmla="*/ 0 w 652"/>
                  <a:gd name="T1" fmla="*/ 0 h 173"/>
                  <a:gd name="T2" fmla="*/ 0 w 652"/>
                  <a:gd name="T3" fmla="*/ 58 h 173"/>
                  <a:gd name="T4" fmla="*/ 507 w 652"/>
                  <a:gd name="T5" fmla="*/ 58 h 173"/>
                  <a:gd name="T6" fmla="*/ 507 w 652"/>
                  <a:gd name="T7" fmla="*/ 58 h 173"/>
                  <a:gd name="T8" fmla="*/ 494 w 652"/>
                  <a:gd name="T9" fmla="*/ 69 h 173"/>
                  <a:gd name="T10" fmla="*/ 481 w 652"/>
                  <a:gd name="T11" fmla="*/ 82 h 173"/>
                  <a:gd name="T12" fmla="*/ 466 w 652"/>
                  <a:gd name="T13" fmla="*/ 97 h 173"/>
                  <a:gd name="T14" fmla="*/ 453 w 652"/>
                  <a:gd name="T15" fmla="*/ 112 h 173"/>
                  <a:gd name="T16" fmla="*/ 453 w 652"/>
                  <a:gd name="T17" fmla="*/ 112 h 173"/>
                  <a:gd name="T18" fmla="*/ 440 w 652"/>
                  <a:gd name="T19" fmla="*/ 129 h 173"/>
                  <a:gd name="T20" fmla="*/ 430 w 652"/>
                  <a:gd name="T21" fmla="*/ 144 h 173"/>
                  <a:gd name="T22" fmla="*/ 419 w 652"/>
                  <a:gd name="T23" fmla="*/ 159 h 173"/>
                  <a:gd name="T24" fmla="*/ 412 w 652"/>
                  <a:gd name="T25" fmla="*/ 173 h 173"/>
                  <a:gd name="T26" fmla="*/ 488 w 652"/>
                  <a:gd name="T27" fmla="*/ 173 h 173"/>
                  <a:gd name="T28" fmla="*/ 488 w 652"/>
                  <a:gd name="T29" fmla="*/ 173 h 173"/>
                  <a:gd name="T30" fmla="*/ 506 w 652"/>
                  <a:gd name="T31" fmla="*/ 150 h 173"/>
                  <a:gd name="T32" fmla="*/ 524 w 652"/>
                  <a:gd name="T33" fmla="*/ 128 h 173"/>
                  <a:gd name="T34" fmla="*/ 543 w 652"/>
                  <a:gd name="T35" fmla="*/ 108 h 173"/>
                  <a:gd name="T36" fmla="*/ 565 w 652"/>
                  <a:gd name="T37" fmla="*/ 88 h 173"/>
                  <a:gd name="T38" fmla="*/ 565 w 652"/>
                  <a:gd name="T39" fmla="*/ 88 h 173"/>
                  <a:gd name="T40" fmla="*/ 587 w 652"/>
                  <a:gd name="T41" fmla="*/ 72 h 173"/>
                  <a:gd name="T42" fmla="*/ 609 w 652"/>
                  <a:gd name="T43" fmla="*/ 58 h 173"/>
                  <a:gd name="T44" fmla="*/ 631 w 652"/>
                  <a:gd name="T45" fmla="*/ 46 h 173"/>
                  <a:gd name="T46" fmla="*/ 652 w 652"/>
                  <a:gd name="T47" fmla="*/ 38 h 173"/>
                  <a:gd name="T48" fmla="*/ 652 w 652"/>
                  <a:gd name="T49" fmla="*/ 0 h 173"/>
                  <a:gd name="T50" fmla="*/ 0 w 652"/>
                  <a:gd name="T5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3">
                    <a:moveTo>
                      <a:pt x="0" y="0"/>
                    </a:moveTo>
                    <a:lnTo>
                      <a:pt x="0" y="58"/>
                    </a:lnTo>
                    <a:lnTo>
                      <a:pt x="507" y="58"/>
                    </a:lnTo>
                    <a:lnTo>
                      <a:pt x="507" y="58"/>
                    </a:lnTo>
                    <a:lnTo>
                      <a:pt x="494" y="69"/>
                    </a:lnTo>
                    <a:lnTo>
                      <a:pt x="481" y="82"/>
                    </a:lnTo>
                    <a:lnTo>
                      <a:pt x="466" y="97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9"/>
                    </a:lnTo>
                    <a:lnTo>
                      <a:pt x="430" y="144"/>
                    </a:lnTo>
                    <a:lnTo>
                      <a:pt x="419" y="159"/>
                    </a:lnTo>
                    <a:lnTo>
                      <a:pt x="412" y="173"/>
                    </a:lnTo>
                    <a:lnTo>
                      <a:pt x="488" y="173"/>
                    </a:lnTo>
                    <a:lnTo>
                      <a:pt x="488" y="173"/>
                    </a:lnTo>
                    <a:lnTo>
                      <a:pt x="506" y="150"/>
                    </a:lnTo>
                    <a:lnTo>
                      <a:pt x="524" y="128"/>
                    </a:lnTo>
                    <a:lnTo>
                      <a:pt x="543" y="108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2"/>
                    </a:lnTo>
                    <a:lnTo>
                      <a:pt x="609" y="58"/>
                    </a:lnTo>
                    <a:lnTo>
                      <a:pt x="631" y="46"/>
                    </a:lnTo>
                    <a:lnTo>
                      <a:pt x="652" y="38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 1141"/>
              <p:cNvSpPr>
                <a:spLocks/>
              </p:cNvSpPr>
              <p:nvPr/>
            </p:nvSpPr>
            <p:spPr bwMode="auto">
              <a:xfrm flipH="1">
                <a:off x="-1277233" y="2225458"/>
                <a:ext cx="85606" cy="27562"/>
              </a:xfrm>
              <a:custGeom>
                <a:avLst/>
                <a:gdLst>
                  <a:gd name="T0" fmla="*/ 0 w 652"/>
                  <a:gd name="T1" fmla="*/ 0 h 174"/>
                  <a:gd name="T2" fmla="*/ 0 w 652"/>
                  <a:gd name="T3" fmla="*/ 58 h 174"/>
                  <a:gd name="T4" fmla="*/ 507 w 652"/>
                  <a:gd name="T5" fmla="*/ 58 h 174"/>
                  <a:gd name="T6" fmla="*/ 507 w 652"/>
                  <a:gd name="T7" fmla="*/ 58 h 174"/>
                  <a:gd name="T8" fmla="*/ 494 w 652"/>
                  <a:gd name="T9" fmla="*/ 69 h 174"/>
                  <a:gd name="T10" fmla="*/ 481 w 652"/>
                  <a:gd name="T11" fmla="*/ 82 h 174"/>
                  <a:gd name="T12" fmla="*/ 466 w 652"/>
                  <a:gd name="T13" fmla="*/ 96 h 174"/>
                  <a:gd name="T14" fmla="*/ 453 w 652"/>
                  <a:gd name="T15" fmla="*/ 112 h 174"/>
                  <a:gd name="T16" fmla="*/ 453 w 652"/>
                  <a:gd name="T17" fmla="*/ 112 h 174"/>
                  <a:gd name="T18" fmla="*/ 440 w 652"/>
                  <a:gd name="T19" fmla="*/ 129 h 174"/>
                  <a:gd name="T20" fmla="*/ 430 w 652"/>
                  <a:gd name="T21" fmla="*/ 144 h 174"/>
                  <a:gd name="T22" fmla="*/ 419 w 652"/>
                  <a:gd name="T23" fmla="*/ 160 h 174"/>
                  <a:gd name="T24" fmla="*/ 412 w 652"/>
                  <a:gd name="T25" fmla="*/ 174 h 174"/>
                  <a:gd name="T26" fmla="*/ 488 w 652"/>
                  <a:gd name="T27" fmla="*/ 174 h 174"/>
                  <a:gd name="T28" fmla="*/ 488 w 652"/>
                  <a:gd name="T29" fmla="*/ 174 h 174"/>
                  <a:gd name="T30" fmla="*/ 506 w 652"/>
                  <a:gd name="T31" fmla="*/ 150 h 174"/>
                  <a:gd name="T32" fmla="*/ 524 w 652"/>
                  <a:gd name="T33" fmla="*/ 128 h 174"/>
                  <a:gd name="T34" fmla="*/ 543 w 652"/>
                  <a:gd name="T35" fmla="*/ 108 h 174"/>
                  <a:gd name="T36" fmla="*/ 565 w 652"/>
                  <a:gd name="T37" fmla="*/ 88 h 174"/>
                  <a:gd name="T38" fmla="*/ 565 w 652"/>
                  <a:gd name="T39" fmla="*/ 88 h 174"/>
                  <a:gd name="T40" fmla="*/ 587 w 652"/>
                  <a:gd name="T41" fmla="*/ 72 h 174"/>
                  <a:gd name="T42" fmla="*/ 609 w 652"/>
                  <a:gd name="T43" fmla="*/ 58 h 174"/>
                  <a:gd name="T44" fmla="*/ 631 w 652"/>
                  <a:gd name="T45" fmla="*/ 46 h 174"/>
                  <a:gd name="T46" fmla="*/ 652 w 652"/>
                  <a:gd name="T47" fmla="*/ 38 h 174"/>
                  <a:gd name="T48" fmla="*/ 652 w 652"/>
                  <a:gd name="T49" fmla="*/ 0 h 174"/>
                  <a:gd name="T50" fmla="*/ 0 w 652"/>
                  <a:gd name="T51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4">
                    <a:moveTo>
                      <a:pt x="0" y="0"/>
                    </a:moveTo>
                    <a:lnTo>
                      <a:pt x="0" y="58"/>
                    </a:lnTo>
                    <a:lnTo>
                      <a:pt x="507" y="58"/>
                    </a:lnTo>
                    <a:lnTo>
                      <a:pt x="507" y="58"/>
                    </a:lnTo>
                    <a:lnTo>
                      <a:pt x="494" y="69"/>
                    </a:lnTo>
                    <a:lnTo>
                      <a:pt x="481" y="82"/>
                    </a:lnTo>
                    <a:lnTo>
                      <a:pt x="466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9"/>
                    </a:lnTo>
                    <a:lnTo>
                      <a:pt x="430" y="144"/>
                    </a:lnTo>
                    <a:lnTo>
                      <a:pt x="419" y="160"/>
                    </a:lnTo>
                    <a:lnTo>
                      <a:pt x="412" y="174"/>
                    </a:lnTo>
                    <a:lnTo>
                      <a:pt x="488" y="174"/>
                    </a:lnTo>
                    <a:lnTo>
                      <a:pt x="488" y="174"/>
                    </a:lnTo>
                    <a:lnTo>
                      <a:pt x="506" y="150"/>
                    </a:lnTo>
                    <a:lnTo>
                      <a:pt x="524" y="128"/>
                    </a:lnTo>
                    <a:lnTo>
                      <a:pt x="543" y="108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2"/>
                    </a:lnTo>
                    <a:lnTo>
                      <a:pt x="609" y="58"/>
                    </a:lnTo>
                    <a:lnTo>
                      <a:pt x="631" y="46"/>
                    </a:lnTo>
                    <a:lnTo>
                      <a:pt x="652" y="38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Freeform 1119"/>
              <p:cNvSpPr>
                <a:spLocks noEditPoints="1"/>
              </p:cNvSpPr>
              <p:nvPr/>
            </p:nvSpPr>
            <p:spPr bwMode="auto">
              <a:xfrm flipH="1">
                <a:off x="-1148431" y="2122374"/>
                <a:ext cx="86784" cy="48509"/>
              </a:xfrm>
              <a:custGeom>
                <a:avLst/>
                <a:gdLst>
                  <a:gd name="T0" fmla="*/ 387 w 663"/>
                  <a:gd name="T1" fmla="*/ 306 h 307"/>
                  <a:gd name="T2" fmla="*/ 479 w 663"/>
                  <a:gd name="T3" fmla="*/ 297 h 307"/>
                  <a:gd name="T4" fmla="*/ 516 w 663"/>
                  <a:gd name="T5" fmla="*/ 290 h 307"/>
                  <a:gd name="T6" fmla="*/ 564 w 663"/>
                  <a:gd name="T7" fmla="*/ 275 h 307"/>
                  <a:gd name="T8" fmla="*/ 604 w 663"/>
                  <a:gd name="T9" fmla="*/ 254 h 307"/>
                  <a:gd name="T10" fmla="*/ 625 w 663"/>
                  <a:gd name="T11" fmla="*/ 238 h 307"/>
                  <a:gd name="T12" fmla="*/ 648 w 663"/>
                  <a:gd name="T13" fmla="*/ 211 h 307"/>
                  <a:gd name="T14" fmla="*/ 660 w 663"/>
                  <a:gd name="T15" fmla="*/ 177 h 307"/>
                  <a:gd name="T16" fmla="*/ 663 w 663"/>
                  <a:gd name="T17" fmla="*/ 154 h 307"/>
                  <a:gd name="T18" fmla="*/ 651 w 663"/>
                  <a:gd name="T19" fmla="*/ 102 h 307"/>
                  <a:gd name="T20" fmla="*/ 631 w 663"/>
                  <a:gd name="T21" fmla="*/ 73 h 307"/>
                  <a:gd name="T22" fmla="*/ 581 w 663"/>
                  <a:gd name="T23" fmla="*/ 39 h 307"/>
                  <a:gd name="T24" fmla="*/ 537 w 663"/>
                  <a:gd name="T25" fmla="*/ 23 h 307"/>
                  <a:gd name="T26" fmla="*/ 485 w 663"/>
                  <a:gd name="T27" fmla="*/ 10 h 307"/>
                  <a:gd name="T28" fmla="*/ 376 w 663"/>
                  <a:gd name="T29" fmla="*/ 1 h 307"/>
                  <a:gd name="T30" fmla="*/ 276 w 663"/>
                  <a:gd name="T31" fmla="*/ 1 h 307"/>
                  <a:gd name="T32" fmla="*/ 185 w 663"/>
                  <a:gd name="T33" fmla="*/ 9 h 307"/>
                  <a:gd name="T34" fmla="*/ 147 w 663"/>
                  <a:gd name="T35" fmla="*/ 17 h 307"/>
                  <a:gd name="T36" fmla="*/ 98 w 663"/>
                  <a:gd name="T37" fmla="*/ 32 h 307"/>
                  <a:gd name="T38" fmla="*/ 59 w 663"/>
                  <a:gd name="T39" fmla="*/ 52 h 307"/>
                  <a:gd name="T40" fmla="*/ 38 w 663"/>
                  <a:gd name="T41" fmla="*/ 67 h 307"/>
                  <a:gd name="T42" fmla="*/ 14 w 663"/>
                  <a:gd name="T43" fmla="*/ 96 h 307"/>
                  <a:gd name="T44" fmla="*/ 3 w 663"/>
                  <a:gd name="T45" fmla="*/ 129 h 307"/>
                  <a:gd name="T46" fmla="*/ 0 w 663"/>
                  <a:gd name="T47" fmla="*/ 154 h 307"/>
                  <a:gd name="T48" fmla="*/ 9 w 663"/>
                  <a:gd name="T49" fmla="*/ 200 h 307"/>
                  <a:gd name="T50" fmla="*/ 38 w 663"/>
                  <a:gd name="T51" fmla="*/ 239 h 307"/>
                  <a:gd name="T52" fmla="*/ 67 w 663"/>
                  <a:gd name="T53" fmla="*/ 261 h 307"/>
                  <a:gd name="T54" fmla="*/ 142 w 663"/>
                  <a:gd name="T55" fmla="*/ 289 h 307"/>
                  <a:gd name="T56" fmla="*/ 245 w 663"/>
                  <a:gd name="T57" fmla="*/ 304 h 307"/>
                  <a:gd name="T58" fmla="*/ 331 w 663"/>
                  <a:gd name="T59" fmla="*/ 307 h 307"/>
                  <a:gd name="T60" fmla="*/ 292 w 663"/>
                  <a:gd name="T61" fmla="*/ 247 h 307"/>
                  <a:gd name="T62" fmla="*/ 198 w 663"/>
                  <a:gd name="T63" fmla="*/ 240 h 307"/>
                  <a:gd name="T64" fmla="*/ 134 w 663"/>
                  <a:gd name="T65" fmla="*/ 226 h 307"/>
                  <a:gd name="T66" fmla="*/ 106 w 663"/>
                  <a:gd name="T67" fmla="*/ 213 h 307"/>
                  <a:gd name="T68" fmla="*/ 79 w 663"/>
                  <a:gd name="T69" fmla="*/ 189 h 307"/>
                  <a:gd name="T70" fmla="*/ 66 w 663"/>
                  <a:gd name="T71" fmla="*/ 163 h 307"/>
                  <a:gd name="T72" fmla="*/ 66 w 663"/>
                  <a:gd name="T73" fmla="*/ 144 h 307"/>
                  <a:gd name="T74" fmla="*/ 79 w 663"/>
                  <a:gd name="T75" fmla="*/ 117 h 307"/>
                  <a:gd name="T76" fmla="*/ 106 w 663"/>
                  <a:gd name="T77" fmla="*/ 93 h 307"/>
                  <a:gd name="T78" fmla="*/ 134 w 663"/>
                  <a:gd name="T79" fmla="*/ 80 h 307"/>
                  <a:gd name="T80" fmla="*/ 198 w 663"/>
                  <a:gd name="T81" fmla="*/ 66 h 307"/>
                  <a:gd name="T82" fmla="*/ 292 w 663"/>
                  <a:gd name="T83" fmla="*/ 60 h 307"/>
                  <a:gd name="T84" fmla="*/ 369 w 663"/>
                  <a:gd name="T85" fmla="*/ 60 h 307"/>
                  <a:gd name="T86" fmla="*/ 464 w 663"/>
                  <a:gd name="T87" fmla="*/ 66 h 307"/>
                  <a:gd name="T88" fmla="*/ 529 w 663"/>
                  <a:gd name="T89" fmla="*/ 80 h 307"/>
                  <a:gd name="T90" fmla="*/ 557 w 663"/>
                  <a:gd name="T91" fmla="*/ 93 h 307"/>
                  <a:gd name="T92" fmla="*/ 584 w 663"/>
                  <a:gd name="T93" fmla="*/ 117 h 307"/>
                  <a:gd name="T94" fmla="*/ 595 w 663"/>
                  <a:gd name="T95" fmla="*/ 144 h 307"/>
                  <a:gd name="T96" fmla="*/ 595 w 663"/>
                  <a:gd name="T97" fmla="*/ 163 h 307"/>
                  <a:gd name="T98" fmla="*/ 585 w 663"/>
                  <a:gd name="T99" fmla="*/ 189 h 307"/>
                  <a:gd name="T100" fmla="*/ 562 w 663"/>
                  <a:gd name="T101" fmla="*/ 211 h 307"/>
                  <a:gd name="T102" fmla="*/ 534 w 663"/>
                  <a:gd name="T103" fmla="*/ 225 h 307"/>
                  <a:gd name="T104" fmla="*/ 466 w 663"/>
                  <a:gd name="T105" fmla="*/ 240 h 307"/>
                  <a:gd name="T106" fmla="*/ 369 w 663"/>
                  <a:gd name="T107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307">
                    <a:moveTo>
                      <a:pt x="331" y="307"/>
                    </a:moveTo>
                    <a:lnTo>
                      <a:pt x="331" y="307"/>
                    </a:lnTo>
                    <a:lnTo>
                      <a:pt x="387" y="306"/>
                    </a:lnTo>
                    <a:lnTo>
                      <a:pt x="435" y="303"/>
                    </a:lnTo>
                    <a:lnTo>
                      <a:pt x="457" y="299"/>
                    </a:lnTo>
                    <a:lnTo>
                      <a:pt x="479" y="297"/>
                    </a:lnTo>
                    <a:lnTo>
                      <a:pt x="498" y="293"/>
                    </a:lnTo>
                    <a:lnTo>
                      <a:pt x="516" y="290"/>
                    </a:lnTo>
                    <a:lnTo>
                      <a:pt x="516" y="290"/>
                    </a:lnTo>
                    <a:lnTo>
                      <a:pt x="534" y="285"/>
                    </a:lnTo>
                    <a:lnTo>
                      <a:pt x="550" y="280"/>
                    </a:lnTo>
                    <a:lnTo>
                      <a:pt x="564" y="275"/>
                    </a:lnTo>
                    <a:lnTo>
                      <a:pt x="579" y="268"/>
                    </a:lnTo>
                    <a:lnTo>
                      <a:pt x="591" y="262"/>
                    </a:lnTo>
                    <a:lnTo>
                      <a:pt x="604" y="254"/>
                    </a:lnTo>
                    <a:lnTo>
                      <a:pt x="614" y="247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634" y="229"/>
                    </a:lnTo>
                    <a:lnTo>
                      <a:pt x="641" y="221"/>
                    </a:lnTo>
                    <a:lnTo>
                      <a:pt x="648" y="211"/>
                    </a:lnTo>
                    <a:lnTo>
                      <a:pt x="653" y="200"/>
                    </a:lnTo>
                    <a:lnTo>
                      <a:pt x="657" y="189"/>
                    </a:lnTo>
                    <a:lnTo>
                      <a:pt x="660" y="177"/>
                    </a:lnTo>
                    <a:lnTo>
                      <a:pt x="662" y="166"/>
                    </a:lnTo>
                    <a:lnTo>
                      <a:pt x="663" y="154"/>
                    </a:lnTo>
                    <a:lnTo>
                      <a:pt x="663" y="154"/>
                    </a:lnTo>
                    <a:lnTo>
                      <a:pt x="662" y="135"/>
                    </a:lnTo>
                    <a:lnTo>
                      <a:pt x="657" y="118"/>
                    </a:lnTo>
                    <a:lnTo>
                      <a:pt x="651" y="102"/>
                    </a:lnTo>
                    <a:lnTo>
                      <a:pt x="642" y="87"/>
                    </a:lnTo>
                    <a:lnTo>
                      <a:pt x="642" y="87"/>
                    </a:lnTo>
                    <a:lnTo>
                      <a:pt x="631" y="73"/>
                    </a:lnTo>
                    <a:lnTo>
                      <a:pt x="616" y="61"/>
                    </a:lnTo>
                    <a:lnTo>
                      <a:pt x="600" y="50"/>
                    </a:lnTo>
                    <a:lnTo>
                      <a:pt x="581" y="39"/>
                    </a:lnTo>
                    <a:lnTo>
                      <a:pt x="581" y="39"/>
                    </a:lnTo>
                    <a:lnTo>
                      <a:pt x="560" y="31"/>
                    </a:lnTo>
                    <a:lnTo>
                      <a:pt x="537" y="23"/>
                    </a:lnTo>
                    <a:lnTo>
                      <a:pt x="512" y="17"/>
                    </a:lnTo>
                    <a:lnTo>
                      <a:pt x="485" y="10"/>
                    </a:lnTo>
                    <a:lnTo>
                      <a:pt x="485" y="10"/>
                    </a:lnTo>
                    <a:lnTo>
                      <a:pt x="454" y="6"/>
                    </a:lnTo>
                    <a:lnTo>
                      <a:pt x="417" y="3"/>
                    </a:lnTo>
                    <a:lnTo>
                      <a:pt x="376" y="1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276" y="1"/>
                    </a:lnTo>
                    <a:lnTo>
                      <a:pt x="228" y="4"/>
                    </a:lnTo>
                    <a:lnTo>
                      <a:pt x="206" y="7"/>
                    </a:lnTo>
                    <a:lnTo>
                      <a:pt x="185" y="9"/>
                    </a:lnTo>
                    <a:lnTo>
                      <a:pt x="164" y="12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29" y="21"/>
                    </a:lnTo>
                    <a:lnTo>
                      <a:pt x="113" y="26"/>
                    </a:lnTo>
                    <a:lnTo>
                      <a:pt x="98" y="32"/>
                    </a:lnTo>
                    <a:lnTo>
                      <a:pt x="85" y="38"/>
                    </a:lnTo>
                    <a:lnTo>
                      <a:pt x="72" y="45"/>
                    </a:lnTo>
                    <a:lnTo>
                      <a:pt x="59" y="52"/>
                    </a:lnTo>
                    <a:lnTo>
                      <a:pt x="48" y="60"/>
                    </a:lnTo>
                    <a:lnTo>
                      <a:pt x="38" y="67"/>
                    </a:lnTo>
                    <a:lnTo>
                      <a:pt x="38" y="67"/>
                    </a:lnTo>
                    <a:lnTo>
                      <a:pt x="29" y="76"/>
                    </a:lnTo>
                    <a:lnTo>
                      <a:pt x="22" y="86"/>
                    </a:lnTo>
                    <a:lnTo>
                      <a:pt x="14" y="96"/>
                    </a:lnTo>
                    <a:lnTo>
                      <a:pt x="10" y="106"/>
                    </a:lnTo>
                    <a:lnTo>
                      <a:pt x="6" y="117"/>
                    </a:lnTo>
                    <a:lnTo>
                      <a:pt x="3" y="129"/>
                    </a:lnTo>
                    <a:lnTo>
                      <a:pt x="0" y="141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70"/>
                    </a:lnTo>
                    <a:lnTo>
                      <a:pt x="4" y="185"/>
                    </a:lnTo>
                    <a:lnTo>
                      <a:pt x="9" y="200"/>
                    </a:lnTo>
                    <a:lnTo>
                      <a:pt x="16" y="214"/>
                    </a:lnTo>
                    <a:lnTo>
                      <a:pt x="26" y="227"/>
                    </a:lnTo>
                    <a:lnTo>
                      <a:pt x="38" y="239"/>
                    </a:lnTo>
                    <a:lnTo>
                      <a:pt x="51" y="250"/>
                    </a:lnTo>
                    <a:lnTo>
                      <a:pt x="67" y="261"/>
                    </a:lnTo>
                    <a:lnTo>
                      <a:pt x="67" y="261"/>
                    </a:lnTo>
                    <a:lnTo>
                      <a:pt x="89" y="271"/>
                    </a:lnTo>
                    <a:lnTo>
                      <a:pt x="114" y="280"/>
                    </a:lnTo>
                    <a:lnTo>
                      <a:pt x="142" y="289"/>
                    </a:lnTo>
                    <a:lnTo>
                      <a:pt x="173" y="295"/>
                    </a:lnTo>
                    <a:lnTo>
                      <a:pt x="209" y="300"/>
                    </a:lnTo>
                    <a:lnTo>
                      <a:pt x="245" y="304"/>
                    </a:lnTo>
                    <a:lnTo>
                      <a:pt x="287" y="306"/>
                    </a:lnTo>
                    <a:lnTo>
                      <a:pt x="331" y="307"/>
                    </a:lnTo>
                    <a:lnTo>
                      <a:pt x="331" y="307"/>
                    </a:lnTo>
                    <a:close/>
                    <a:moveTo>
                      <a:pt x="331" y="248"/>
                    </a:moveTo>
                    <a:lnTo>
                      <a:pt x="331" y="248"/>
                    </a:lnTo>
                    <a:lnTo>
                      <a:pt x="292" y="247"/>
                    </a:lnTo>
                    <a:lnTo>
                      <a:pt x="257" y="245"/>
                    </a:lnTo>
                    <a:lnTo>
                      <a:pt x="226" y="243"/>
                    </a:lnTo>
                    <a:lnTo>
                      <a:pt x="198" y="240"/>
                    </a:lnTo>
                    <a:lnTo>
                      <a:pt x="173" y="237"/>
                    </a:lnTo>
                    <a:lnTo>
                      <a:pt x="151" y="232"/>
                    </a:lnTo>
                    <a:lnTo>
                      <a:pt x="134" y="226"/>
                    </a:lnTo>
                    <a:lnTo>
                      <a:pt x="119" y="221"/>
                    </a:lnTo>
                    <a:lnTo>
                      <a:pt x="119" y="221"/>
                    </a:lnTo>
                    <a:lnTo>
                      <a:pt x="106" y="213"/>
                    </a:lnTo>
                    <a:lnTo>
                      <a:pt x="95" y="206"/>
                    </a:lnTo>
                    <a:lnTo>
                      <a:pt x="86" y="198"/>
                    </a:lnTo>
                    <a:lnTo>
                      <a:pt x="79" y="189"/>
                    </a:lnTo>
                    <a:lnTo>
                      <a:pt x="73" y="182"/>
                    </a:lnTo>
                    <a:lnTo>
                      <a:pt x="69" y="172"/>
                    </a:lnTo>
                    <a:lnTo>
                      <a:pt x="66" y="163"/>
                    </a:lnTo>
                    <a:lnTo>
                      <a:pt x="66" y="154"/>
                    </a:lnTo>
                    <a:lnTo>
                      <a:pt x="66" y="154"/>
                    </a:lnTo>
                    <a:lnTo>
                      <a:pt x="66" y="144"/>
                    </a:lnTo>
                    <a:lnTo>
                      <a:pt x="69" y="134"/>
                    </a:lnTo>
                    <a:lnTo>
                      <a:pt x="73" y="126"/>
                    </a:lnTo>
                    <a:lnTo>
                      <a:pt x="79" y="117"/>
                    </a:lnTo>
                    <a:lnTo>
                      <a:pt x="86" y="108"/>
                    </a:lnTo>
                    <a:lnTo>
                      <a:pt x="95" y="101"/>
                    </a:lnTo>
                    <a:lnTo>
                      <a:pt x="106" y="93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34" y="80"/>
                    </a:lnTo>
                    <a:lnTo>
                      <a:pt x="151" y="75"/>
                    </a:lnTo>
                    <a:lnTo>
                      <a:pt x="173" y="70"/>
                    </a:lnTo>
                    <a:lnTo>
                      <a:pt x="198" y="66"/>
                    </a:lnTo>
                    <a:lnTo>
                      <a:pt x="226" y="63"/>
                    </a:lnTo>
                    <a:lnTo>
                      <a:pt x="259" y="61"/>
                    </a:lnTo>
                    <a:lnTo>
                      <a:pt x="292" y="60"/>
                    </a:lnTo>
                    <a:lnTo>
                      <a:pt x="331" y="59"/>
                    </a:lnTo>
                    <a:lnTo>
                      <a:pt x="331" y="59"/>
                    </a:lnTo>
                    <a:lnTo>
                      <a:pt x="369" y="60"/>
                    </a:lnTo>
                    <a:lnTo>
                      <a:pt x="404" y="61"/>
                    </a:lnTo>
                    <a:lnTo>
                      <a:pt x="437" y="63"/>
                    </a:lnTo>
                    <a:lnTo>
                      <a:pt x="464" y="66"/>
                    </a:lnTo>
                    <a:lnTo>
                      <a:pt x="489" y="70"/>
                    </a:lnTo>
                    <a:lnTo>
                      <a:pt x="512" y="75"/>
                    </a:lnTo>
                    <a:lnTo>
                      <a:pt x="529" y="80"/>
                    </a:lnTo>
                    <a:lnTo>
                      <a:pt x="544" y="87"/>
                    </a:lnTo>
                    <a:lnTo>
                      <a:pt x="544" y="87"/>
                    </a:lnTo>
                    <a:lnTo>
                      <a:pt x="557" y="93"/>
                    </a:lnTo>
                    <a:lnTo>
                      <a:pt x="567" y="101"/>
                    </a:lnTo>
                    <a:lnTo>
                      <a:pt x="576" y="108"/>
                    </a:lnTo>
                    <a:lnTo>
                      <a:pt x="584" y="117"/>
                    </a:lnTo>
                    <a:lnTo>
                      <a:pt x="589" y="126"/>
                    </a:lnTo>
                    <a:lnTo>
                      <a:pt x="594" y="134"/>
                    </a:lnTo>
                    <a:lnTo>
                      <a:pt x="595" y="144"/>
                    </a:lnTo>
                    <a:lnTo>
                      <a:pt x="597" y="154"/>
                    </a:lnTo>
                    <a:lnTo>
                      <a:pt x="597" y="154"/>
                    </a:lnTo>
                    <a:lnTo>
                      <a:pt x="595" y="163"/>
                    </a:lnTo>
                    <a:lnTo>
                      <a:pt x="594" y="173"/>
                    </a:lnTo>
                    <a:lnTo>
                      <a:pt x="591" y="182"/>
                    </a:lnTo>
                    <a:lnTo>
                      <a:pt x="585" y="189"/>
                    </a:lnTo>
                    <a:lnTo>
                      <a:pt x="579" y="197"/>
                    </a:lnTo>
                    <a:lnTo>
                      <a:pt x="570" y="204"/>
                    </a:lnTo>
                    <a:lnTo>
                      <a:pt x="562" y="211"/>
                    </a:lnTo>
                    <a:lnTo>
                      <a:pt x="550" y="217"/>
                    </a:lnTo>
                    <a:lnTo>
                      <a:pt x="550" y="217"/>
                    </a:lnTo>
                    <a:lnTo>
                      <a:pt x="534" y="225"/>
                    </a:lnTo>
                    <a:lnTo>
                      <a:pt x="514" y="230"/>
                    </a:lnTo>
                    <a:lnTo>
                      <a:pt x="491" y="236"/>
                    </a:lnTo>
                    <a:lnTo>
                      <a:pt x="466" y="240"/>
                    </a:lnTo>
                    <a:lnTo>
                      <a:pt x="437" y="243"/>
                    </a:lnTo>
                    <a:lnTo>
                      <a:pt x="404" y="245"/>
                    </a:lnTo>
                    <a:lnTo>
                      <a:pt x="369" y="247"/>
                    </a:lnTo>
                    <a:lnTo>
                      <a:pt x="331" y="248"/>
                    </a:lnTo>
                    <a:lnTo>
                      <a:pt x="331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Freeform 1139"/>
              <p:cNvSpPr>
                <a:spLocks noEditPoints="1"/>
              </p:cNvSpPr>
              <p:nvPr/>
            </p:nvSpPr>
            <p:spPr bwMode="auto">
              <a:xfrm flipH="1">
                <a:off x="-1278804" y="2266439"/>
                <a:ext cx="87177" cy="48509"/>
              </a:xfrm>
              <a:custGeom>
                <a:avLst/>
                <a:gdLst>
                  <a:gd name="T0" fmla="*/ 387 w 664"/>
                  <a:gd name="T1" fmla="*/ 305 h 306"/>
                  <a:gd name="T2" fmla="*/ 480 w 664"/>
                  <a:gd name="T3" fmla="*/ 297 h 306"/>
                  <a:gd name="T4" fmla="*/ 518 w 664"/>
                  <a:gd name="T5" fmla="*/ 289 h 306"/>
                  <a:gd name="T6" fmla="*/ 565 w 664"/>
                  <a:gd name="T7" fmla="*/ 274 h 306"/>
                  <a:gd name="T8" fmla="*/ 605 w 664"/>
                  <a:gd name="T9" fmla="*/ 254 h 306"/>
                  <a:gd name="T10" fmla="*/ 625 w 664"/>
                  <a:gd name="T11" fmla="*/ 238 h 306"/>
                  <a:gd name="T12" fmla="*/ 649 w 664"/>
                  <a:gd name="T13" fmla="*/ 210 h 306"/>
                  <a:gd name="T14" fmla="*/ 662 w 664"/>
                  <a:gd name="T15" fmla="*/ 178 h 306"/>
                  <a:gd name="T16" fmla="*/ 664 w 664"/>
                  <a:gd name="T17" fmla="*/ 153 h 306"/>
                  <a:gd name="T18" fmla="*/ 652 w 664"/>
                  <a:gd name="T19" fmla="*/ 101 h 306"/>
                  <a:gd name="T20" fmla="*/ 631 w 664"/>
                  <a:gd name="T21" fmla="*/ 73 h 306"/>
                  <a:gd name="T22" fmla="*/ 583 w 664"/>
                  <a:gd name="T23" fmla="*/ 40 h 306"/>
                  <a:gd name="T24" fmla="*/ 539 w 664"/>
                  <a:gd name="T25" fmla="*/ 23 h 306"/>
                  <a:gd name="T26" fmla="*/ 486 w 664"/>
                  <a:gd name="T27" fmla="*/ 11 h 306"/>
                  <a:gd name="T28" fmla="*/ 378 w 664"/>
                  <a:gd name="T29" fmla="*/ 1 h 306"/>
                  <a:gd name="T30" fmla="*/ 278 w 664"/>
                  <a:gd name="T31" fmla="*/ 1 h 306"/>
                  <a:gd name="T32" fmla="*/ 186 w 664"/>
                  <a:gd name="T33" fmla="*/ 10 h 306"/>
                  <a:gd name="T34" fmla="*/ 147 w 664"/>
                  <a:gd name="T35" fmla="*/ 17 h 306"/>
                  <a:gd name="T36" fmla="*/ 99 w 664"/>
                  <a:gd name="T37" fmla="*/ 32 h 306"/>
                  <a:gd name="T38" fmla="*/ 61 w 664"/>
                  <a:gd name="T39" fmla="*/ 52 h 306"/>
                  <a:gd name="T40" fmla="*/ 39 w 664"/>
                  <a:gd name="T41" fmla="*/ 68 h 306"/>
                  <a:gd name="T42" fmla="*/ 15 w 664"/>
                  <a:gd name="T43" fmla="*/ 96 h 306"/>
                  <a:gd name="T44" fmla="*/ 3 w 664"/>
                  <a:gd name="T45" fmla="*/ 128 h 306"/>
                  <a:gd name="T46" fmla="*/ 0 w 664"/>
                  <a:gd name="T47" fmla="*/ 153 h 306"/>
                  <a:gd name="T48" fmla="*/ 11 w 664"/>
                  <a:gd name="T49" fmla="*/ 199 h 306"/>
                  <a:gd name="T50" fmla="*/ 39 w 664"/>
                  <a:gd name="T51" fmla="*/ 238 h 306"/>
                  <a:gd name="T52" fmla="*/ 68 w 664"/>
                  <a:gd name="T53" fmla="*/ 260 h 306"/>
                  <a:gd name="T54" fmla="*/ 143 w 664"/>
                  <a:gd name="T55" fmla="*/ 288 h 306"/>
                  <a:gd name="T56" fmla="*/ 247 w 664"/>
                  <a:gd name="T57" fmla="*/ 303 h 306"/>
                  <a:gd name="T58" fmla="*/ 333 w 664"/>
                  <a:gd name="T59" fmla="*/ 306 h 306"/>
                  <a:gd name="T60" fmla="*/ 294 w 664"/>
                  <a:gd name="T61" fmla="*/ 247 h 306"/>
                  <a:gd name="T62" fmla="*/ 199 w 664"/>
                  <a:gd name="T63" fmla="*/ 240 h 306"/>
                  <a:gd name="T64" fmla="*/ 134 w 664"/>
                  <a:gd name="T65" fmla="*/ 226 h 306"/>
                  <a:gd name="T66" fmla="*/ 106 w 664"/>
                  <a:gd name="T67" fmla="*/ 212 h 306"/>
                  <a:gd name="T68" fmla="*/ 80 w 664"/>
                  <a:gd name="T69" fmla="*/ 190 h 306"/>
                  <a:gd name="T70" fmla="*/ 66 w 664"/>
                  <a:gd name="T71" fmla="*/ 163 h 306"/>
                  <a:gd name="T72" fmla="*/ 66 w 664"/>
                  <a:gd name="T73" fmla="*/ 143 h 306"/>
                  <a:gd name="T74" fmla="*/ 80 w 664"/>
                  <a:gd name="T75" fmla="*/ 116 h 306"/>
                  <a:gd name="T76" fmla="*/ 108 w 664"/>
                  <a:gd name="T77" fmla="*/ 93 h 306"/>
                  <a:gd name="T78" fmla="*/ 134 w 664"/>
                  <a:gd name="T79" fmla="*/ 80 h 306"/>
                  <a:gd name="T80" fmla="*/ 199 w 664"/>
                  <a:gd name="T81" fmla="*/ 66 h 306"/>
                  <a:gd name="T82" fmla="*/ 294 w 664"/>
                  <a:gd name="T83" fmla="*/ 59 h 306"/>
                  <a:gd name="T84" fmla="*/ 371 w 664"/>
                  <a:gd name="T85" fmla="*/ 59 h 306"/>
                  <a:gd name="T86" fmla="*/ 465 w 664"/>
                  <a:gd name="T87" fmla="*/ 66 h 306"/>
                  <a:gd name="T88" fmla="*/ 530 w 664"/>
                  <a:gd name="T89" fmla="*/ 80 h 306"/>
                  <a:gd name="T90" fmla="*/ 558 w 664"/>
                  <a:gd name="T91" fmla="*/ 93 h 306"/>
                  <a:gd name="T92" fmla="*/ 584 w 664"/>
                  <a:gd name="T93" fmla="*/ 116 h 306"/>
                  <a:gd name="T94" fmla="*/ 597 w 664"/>
                  <a:gd name="T95" fmla="*/ 143 h 306"/>
                  <a:gd name="T96" fmla="*/ 597 w 664"/>
                  <a:gd name="T97" fmla="*/ 164 h 306"/>
                  <a:gd name="T98" fmla="*/ 586 w 664"/>
                  <a:gd name="T99" fmla="*/ 190 h 306"/>
                  <a:gd name="T100" fmla="*/ 562 w 664"/>
                  <a:gd name="T101" fmla="*/ 211 h 306"/>
                  <a:gd name="T102" fmla="*/ 534 w 664"/>
                  <a:gd name="T103" fmla="*/ 224 h 306"/>
                  <a:gd name="T104" fmla="*/ 467 w 664"/>
                  <a:gd name="T105" fmla="*/ 239 h 306"/>
                  <a:gd name="T106" fmla="*/ 371 w 664"/>
                  <a:gd name="T107" fmla="*/ 247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4" h="306">
                    <a:moveTo>
                      <a:pt x="333" y="306"/>
                    </a:moveTo>
                    <a:lnTo>
                      <a:pt x="333" y="306"/>
                    </a:lnTo>
                    <a:lnTo>
                      <a:pt x="387" y="305"/>
                    </a:lnTo>
                    <a:lnTo>
                      <a:pt x="436" y="302"/>
                    </a:lnTo>
                    <a:lnTo>
                      <a:pt x="458" y="300"/>
                    </a:lnTo>
                    <a:lnTo>
                      <a:pt x="480" y="297"/>
                    </a:lnTo>
                    <a:lnTo>
                      <a:pt x="499" y="293"/>
                    </a:lnTo>
                    <a:lnTo>
                      <a:pt x="518" y="289"/>
                    </a:lnTo>
                    <a:lnTo>
                      <a:pt x="518" y="289"/>
                    </a:lnTo>
                    <a:lnTo>
                      <a:pt x="534" y="285"/>
                    </a:lnTo>
                    <a:lnTo>
                      <a:pt x="550" y="279"/>
                    </a:lnTo>
                    <a:lnTo>
                      <a:pt x="565" y="274"/>
                    </a:lnTo>
                    <a:lnTo>
                      <a:pt x="580" y="267"/>
                    </a:lnTo>
                    <a:lnTo>
                      <a:pt x="593" y="261"/>
                    </a:lnTo>
                    <a:lnTo>
                      <a:pt x="605" y="254"/>
                    </a:lnTo>
                    <a:lnTo>
                      <a:pt x="615" y="247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634" y="230"/>
                    </a:lnTo>
                    <a:lnTo>
                      <a:pt x="643" y="220"/>
                    </a:lnTo>
                    <a:lnTo>
                      <a:pt x="649" y="210"/>
                    </a:lnTo>
                    <a:lnTo>
                      <a:pt x="655" y="199"/>
                    </a:lnTo>
                    <a:lnTo>
                      <a:pt x="658" y="189"/>
                    </a:lnTo>
                    <a:lnTo>
                      <a:pt x="662" y="178"/>
                    </a:lnTo>
                    <a:lnTo>
                      <a:pt x="664" y="166"/>
                    </a:lnTo>
                    <a:lnTo>
                      <a:pt x="664" y="153"/>
                    </a:lnTo>
                    <a:lnTo>
                      <a:pt x="664" y="153"/>
                    </a:lnTo>
                    <a:lnTo>
                      <a:pt x="662" y="135"/>
                    </a:lnTo>
                    <a:lnTo>
                      <a:pt x="659" y="118"/>
                    </a:lnTo>
                    <a:lnTo>
                      <a:pt x="652" y="101"/>
                    </a:lnTo>
                    <a:lnTo>
                      <a:pt x="643" y="86"/>
                    </a:lnTo>
                    <a:lnTo>
                      <a:pt x="643" y="86"/>
                    </a:lnTo>
                    <a:lnTo>
                      <a:pt x="631" y="73"/>
                    </a:lnTo>
                    <a:lnTo>
                      <a:pt x="617" y="60"/>
                    </a:lnTo>
                    <a:lnTo>
                      <a:pt x="600" y="50"/>
                    </a:lnTo>
                    <a:lnTo>
                      <a:pt x="583" y="40"/>
                    </a:lnTo>
                    <a:lnTo>
                      <a:pt x="583" y="40"/>
                    </a:lnTo>
                    <a:lnTo>
                      <a:pt x="561" y="31"/>
                    </a:lnTo>
                    <a:lnTo>
                      <a:pt x="539" y="23"/>
                    </a:lnTo>
                    <a:lnTo>
                      <a:pt x="512" y="16"/>
                    </a:lnTo>
                    <a:lnTo>
                      <a:pt x="486" y="11"/>
                    </a:lnTo>
                    <a:lnTo>
                      <a:pt x="486" y="11"/>
                    </a:lnTo>
                    <a:lnTo>
                      <a:pt x="455" y="5"/>
                    </a:lnTo>
                    <a:lnTo>
                      <a:pt x="418" y="2"/>
                    </a:lnTo>
                    <a:lnTo>
                      <a:pt x="378" y="1"/>
                    </a:lnTo>
                    <a:lnTo>
                      <a:pt x="333" y="0"/>
                    </a:lnTo>
                    <a:lnTo>
                      <a:pt x="333" y="0"/>
                    </a:lnTo>
                    <a:lnTo>
                      <a:pt x="278" y="1"/>
                    </a:lnTo>
                    <a:lnTo>
                      <a:pt x="228" y="4"/>
                    </a:lnTo>
                    <a:lnTo>
                      <a:pt x="206" y="6"/>
                    </a:lnTo>
                    <a:lnTo>
                      <a:pt x="186" y="10"/>
                    </a:lnTo>
                    <a:lnTo>
                      <a:pt x="166" y="13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31" y="22"/>
                    </a:lnTo>
                    <a:lnTo>
                      <a:pt x="115" y="26"/>
                    </a:lnTo>
                    <a:lnTo>
                      <a:pt x="99" y="32"/>
                    </a:lnTo>
                    <a:lnTo>
                      <a:pt x="86" y="38"/>
                    </a:lnTo>
                    <a:lnTo>
                      <a:pt x="72" y="44"/>
                    </a:lnTo>
                    <a:lnTo>
                      <a:pt x="61" y="52"/>
                    </a:lnTo>
                    <a:lnTo>
                      <a:pt x="49" y="59"/>
                    </a:lnTo>
                    <a:lnTo>
                      <a:pt x="39" y="68"/>
                    </a:lnTo>
                    <a:lnTo>
                      <a:pt x="39" y="68"/>
                    </a:lnTo>
                    <a:lnTo>
                      <a:pt x="30" y="77"/>
                    </a:lnTo>
                    <a:lnTo>
                      <a:pt x="22" y="85"/>
                    </a:lnTo>
                    <a:lnTo>
                      <a:pt x="15" y="96"/>
                    </a:lnTo>
                    <a:lnTo>
                      <a:pt x="11" y="106"/>
                    </a:lnTo>
                    <a:lnTo>
                      <a:pt x="6" y="116"/>
                    </a:lnTo>
                    <a:lnTo>
                      <a:pt x="3" y="128"/>
                    </a:lnTo>
                    <a:lnTo>
                      <a:pt x="2" y="140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69"/>
                    </a:lnTo>
                    <a:lnTo>
                      <a:pt x="5" y="185"/>
                    </a:lnTo>
                    <a:lnTo>
                      <a:pt x="11" y="199"/>
                    </a:lnTo>
                    <a:lnTo>
                      <a:pt x="18" y="214"/>
                    </a:lnTo>
                    <a:lnTo>
                      <a:pt x="27" y="226"/>
                    </a:lnTo>
                    <a:lnTo>
                      <a:pt x="39" y="238"/>
                    </a:lnTo>
                    <a:lnTo>
                      <a:pt x="52" y="250"/>
                    </a:lnTo>
                    <a:lnTo>
                      <a:pt x="68" y="260"/>
                    </a:lnTo>
                    <a:lnTo>
                      <a:pt x="68" y="260"/>
                    </a:lnTo>
                    <a:lnTo>
                      <a:pt x="90" y="271"/>
                    </a:lnTo>
                    <a:lnTo>
                      <a:pt x="115" y="280"/>
                    </a:lnTo>
                    <a:lnTo>
                      <a:pt x="143" y="288"/>
                    </a:lnTo>
                    <a:lnTo>
                      <a:pt x="175" y="294"/>
                    </a:lnTo>
                    <a:lnTo>
                      <a:pt x="209" y="300"/>
                    </a:lnTo>
                    <a:lnTo>
                      <a:pt x="247" y="303"/>
                    </a:lnTo>
                    <a:lnTo>
                      <a:pt x="289" y="305"/>
                    </a:lnTo>
                    <a:lnTo>
                      <a:pt x="333" y="306"/>
                    </a:lnTo>
                    <a:lnTo>
                      <a:pt x="333" y="306"/>
                    </a:lnTo>
                    <a:close/>
                    <a:moveTo>
                      <a:pt x="333" y="247"/>
                    </a:moveTo>
                    <a:lnTo>
                      <a:pt x="333" y="247"/>
                    </a:lnTo>
                    <a:lnTo>
                      <a:pt x="294" y="247"/>
                    </a:lnTo>
                    <a:lnTo>
                      <a:pt x="259" y="246"/>
                    </a:lnTo>
                    <a:lnTo>
                      <a:pt x="227" y="244"/>
                    </a:lnTo>
                    <a:lnTo>
                      <a:pt x="199" y="240"/>
                    </a:lnTo>
                    <a:lnTo>
                      <a:pt x="174" y="236"/>
                    </a:lnTo>
                    <a:lnTo>
                      <a:pt x="152" y="232"/>
                    </a:lnTo>
                    <a:lnTo>
                      <a:pt x="134" y="226"/>
                    </a:lnTo>
                    <a:lnTo>
                      <a:pt x="119" y="220"/>
                    </a:lnTo>
                    <a:lnTo>
                      <a:pt x="119" y="220"/>
                    </a:lnTo>
                    <a:lnTo>
                      <a:pt x="106" y="212"/>
                    </a:lnTo>
                    <a:lnTo>
                      <a:pt x="96" y="206"/>
                    </a:lnTo>
                    <a:lnTo>
                      <a:pt x="87" y="197"/>
                    </a:lnTo>
                    <a:lnTo>
                      <a:pt x="80" y="190"/>
                    </a:lnTo>
                    <a:lnTo>
                      <a:pt x="74" y="181"/>
                    </a:lnTo>
                    <a:lnTo>
                      <a:pt x="69" y="173"/>
                    </a:lnTo>
                    <a:lnTo>
                      <a:pt x="66" y="163"/>
                    </a:lnTo>
                    <a:lnTo>
                      <a:pt x="66" y="153"/>
                    </a:lnTo>
                    <a:lnTo>
                      <a:pt x="66" y="153"/>
                    </a:lnTo>
                    <a:lnTo>
                      <a:pt x="66" y="143"/>
                    </a:lnTo>
                    <a:lnTo>
                      <a:pt x="69" y="134"/>
                    </a:lnTo>
                    <a:lnTo>
                      <a:pt x="74" y="125"/>
                    </a:lnTo>
                    <a:lnTo>
                      <a:pt x="80" y="116"/>
                    </a:lnTo>
                    <a:lnTo>
                      <a:pt x="87" y="108"/>
                    </a:lnTo>
                    <a:lnTo>
                      <a:pt x="96" y="100"/>
                    </a:lnTo>
                    <a:lnTo>
                      <a:pt x="108" y="93"/>
                    </a:lnTo>
                    <a:lnTo>
                      <a:pt x="119" y="86"/>
                    </a:lnTo>
                    <a:lnTo>
                      <a:pt x="119" y="86"/>
                    </a:lnTo>
                    <a:lnTo>
                      <a:pt x="134" y="80"/>
                    </a:lnTo>
                    <a:lnTo>
                      <a:pt x="153" y="74"/>
                    </a:lnTo>
                    <a:lnTo>
                      <a:pt x="174" y="70"/>
                    </a:lnTo>
                    <a:lnTo>
                      <a:pt x="199" y="66"/>
                    </a:lnTo>
                    <a:lnTo>
                      <a:pt x="227" y="63"/>
                    </a:lnTo>
                    <a:lnTo>
                      <a:pt x="259" y="60"/>
                    </a:lnTo>
                    <a:lnTo>
                      <a:pt x="294" y="59"/>
                    </a:lnTo>
                    <a:lnTo>
                      <a:pt x="333" y="59"/>
                    </a:lnTo>
                    <a:lnTo>
                      <a:pt x="333" y="59"/>
                    </a:lnTo>
                    <a:lnTo>
                      <a:pt x="371" y="59"/>
                    </a:lnTo>
                    <a:lnTo>
                      <a:pt x="406" y="60"/>
                    </a:lnTo>
                    <a:lnTo>
                      <a:pt x="437" y="63"/>
                    </a:lnTo>
                    <a:lnTo>
                      <a:pt x="465" y="66"/>
                    </a:lnTo>
                    <a:lnTo>
                      <a:pt x="490" y="70"/>
                    </a:lnTo>
                    <a:lnTo>
                      <a:pt x="512" y="74"/>
                    </a:lnTo>
                    <a:lnTo>
                      <a:pt x="530" y="80"/>
                    </a:lnTo>
                    <a:lnTo>
                      <a:pt x="544" y="86"/>
                    </a:lnTo>
                    <a:lnTo>
                      <a:pt x="544" y="86"/>
                    </a:lnTo>
                    <a:lnTo>
                      <a:pt x="558" y="93"/>
                    </a:lnTo>
                    <a:lnTo>
                      <a:pt x="568" y="100"/>
                    </a:lnTo>
                    <a:lnTo>
                      <a:pt x="577" y="109"/>
                    </a:lnTo>
                    <a:lnTo>
                      <a:pt x="584" y="116"/>
                    </a:lnTo>
                    <a:lnTo>
                      <a:pt x="590" y="125"/>
                    </a:lnTo>
                    <a:lnTo>
                      <a:pt x="594" y="135"/>
                    </a:lnTo>
                    <a:lnTo>
                      <a:pt x="597" y="143"/>
                    </a:lnTo>
                    <a:lnTo>
                      <a:pt x="597" y="154"/>
                    </a:lnTo>
                    <a:lnTo>
                      <a:pt x="597" y="154"/>
                    </a:lnTo>
                    <a:lnTo>
                      <a:pt x="597" y="164"/>
                    </a:lnTo>
                    <a:lnTo>
                      <a:pt x="594" y="173"/>
                    </a:lnTo>
                    <a:lnTo>
                      <a:pt x="592" y="181"/>
                    </a:lnTo>
                    <a:lnTo>
                      <a:pt x="586" y="190"/>
                    </a:lnTo>
                    <a:lnTo>
                      <a:pt x="580" y="197"/>
                    </a:lnTo>
                    <a:lnTo>
                      <a:pt x="571" y="204"/>
                    </a:lnTo>
                    <a:lnTo>
                      <a:pt x="562" y="211"/>
                    </a:lnTo>
                    <a:lnTo>
                      <a:pt x="552" y="217"/>
                    </a:lnTo>
                    <a:lnTo>
                      <a:pt x="552" y="217"/>
                    </a:lnTo>
                    <a:lnTo>
                      <a:pt x="534" y="224"/>
                    </a:lnTo>
                    <a:lnTo>
                      <a:pt x="515" y="231"/>
                    </a:lnTo>
                    <a:lnTo>
                      <a:pt x="493" y="235"/>
                    </a:lnTo>
                    <a:lnTo>
                      <a:pt x="467" y="239"/>
                    </a:lnTo>
                    <a:lnTo>
                      <a:pt x="439" y="243"/>
                    </a:lnTo>
                    <a:lnTo>
                      <a:pt x="406" y="245"/>
                    </a:lnTo>
                    <a:lnTo>
                      <a:pt x="371" y="247"/>
                    </a:lnTo>
                    <a:lnTo>
                      <a:pt x="333" y="247"/>
                    </a:lnTo>
                    <a:lnTo>
                      <a:pt x="333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1118"/>
              <p:cNvSpPr>
                <a:spLocks/>
              </p:cNvSpPr>
              <p:nvPr/>
            </p:nvSpPr>
            <p:spPr bwMode="auto">
              <a:xfrm flipH="1">
                <a:off x="-1146860" y="2305288"/>
                <a:ext cx="85213" cy="27562"/>
              </a:xfrm>
              <a:custGeom>
                <a:avLst/>
                <a:gdLst>
                  <a:gd name="T0" fmla="*/ 0 w 652"/>
                  <a:gd name="T1" fmla="*/ 0 h 172"/>
                  <a:gd name="T2" fmla="*/ 0 w 652"/>
                  <a:gd name="T3" fmla="*/ 57 h 172"/>
                  <a:gd name="T4" fmla="*/ 508 w 652"/>
                  <a:gd name="T5" fmla="*/ 57 h 172"/>
                  <a:gd name="T6" fmla="*/ 508 w 652"/>
                  <a:gd name="T7" fmla="*/ 57 h 172"/>
                  <a:gd name="T8" fmla="*/ 495 w 652"/>
                  <a:gd name="T9" fmla="*/ 68 h 172"/>
                  <a:gd name="T10" fmla="*/ 480 w 652"/>
                  <a:gd name="T11" fmla="*/ 81 h 172"/>
                  <a:gd name="T12" fmla="*/ 467 w 652"/>
                  <a:gd name="T13" fmla="*/ 96 h 172"/>
                  <a:gd name="T14" fmla="*/ 453 w 652"/>
                  <a:gd name="T15" fmla="*/ 112 h 172"/>
                  <a:gd name="T16" fmla="*/ 453 w 652"/>
                  <a:gd name="T17" fmla="*/ 112 h 172"/>
                  <a:gd name="T18" fmla="*/ 440 w 652"/>
                  <a:gd name="T19" fmla="*/ 128 h 172"/>
                  <a:gd name="T20" fmla="*/ 428 w 652"/>
                  <a:gd name="T21" fmla="*/ 143 h 172"/>
                  <a:gd name="T22" fmla="*/ 420 w 652"/>
                  <a:gd name="T23" fmla="*/ 158 h 172"/>
                  <a:gd name="T24" fmla="*/ 412 w 652"/>
                  <a:gd name="T25" fmla="*/ 172 h 172"/>
                  <a:gd name="T26" fmla="*/ 489 w 652"/>
                  <a:gd name="T27" fmla="*/ 172 h 172"/>
                  <a:gd name="T28" fmla="*/ 489 w 652"/>
                  <a:gd name="T29" fmla="*/ 172 h 172"/>
                  <a:gd name="T30" fmla="*/ 505 w 652"/>
                  <a:gd name="T31" fmla="*/ 148 h 172"/>
                  <a:gd name="T32" fmla="*/ 524 w 652"/>
                  <a:gd name="T33" fmla="*/ 127 h 172"/>
                  <a:gd name="T34" fmla="*/ 543 w 652"/>
                  <a:gd name="T35" fmla="*/ 106 h 172"/>
                  <a:gd name="T36" fmla="*/ 565 w 652"/>
                  <a:gd name="T37" fmla="*/ 88 h 172"/>
                  <a:gd name="T38" fmla="*/ 565 w 652"/>
                  <a:gd name="T39" fmla="*/ 88 h 172"/>
                  <a:gd name="T40" fmla="*/ 587 w 652"/>
                  <a:gd name="T41" fmla="*/ 71 h 172"/>
                  <a:gd name="T42" fmla="*/ 609 w 652"/>
                  <a:gd name="T43" fmla="*/ 57 h 172"/>
                  <a:gd name="T44" fmla="*/ 630 w 652"/>
                  <a:gd name="T45" fmla="*/ 45 h 172"/>
                  <a:gd name="T46" fmla="*/ 652 w 652"/>
                  <a:gd name="T47" fmla="*/ 36 h 172"/>
                  <a:gd name="T48" fmla="*/ 652 w 652"/>
                  <a:gd name="T49" fmla="*/ 0 h 172"/>
                  <a:gd name="T50" fmla="*/ 0 w 652"/>
                  <a:gd name="T51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2">
                    <a:moveTo>
                      <a:pt x="0" y="0"/>
                    </a:moveTo>
                    <a:lnTo>
                      <a:pt x="0" y="57"/>
                    </a:lnTo>
                    <a:lnTo>
                      <a:pt x="508" y="57"/>
                    </a:lnTo>
                    <a:lnTo>
                      <a:pt x="508" y="57"/>
                    </a:lnTo>
                    <a:lnTo>
                      <a:pt x="495" y="68"/>
                    </a:lnTo>
                    <a:lnTo>
                      <a:pt x="480" y="81"/>
                    </a:lnTo>
                    <a:lnTo>
                      <a:pt x="467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8"/>
                    </a:lnTo>
                    <a:lnTo>
                      <a:pt x="428" y="143"/>
                    </a:lnTo>
                    <a:lnTo>
                      <a:pt x="420" y="158"/>
                    </a:lnTo>
                    <a:lnTo>
                      <a:pt x="412" y="172"/>
                    </a:lnTo>
                    <a:lnTo>
                      <a:pt x="489" y="172"/>
                    </a:lnTo>
                    <a:lnTo>
                      <a:pt x="489" y="172"/>
                    </a:lnTo>
                    <a:lnTo>
                      <a:pt x="505" y="148"/>
                    </a:lnTo>
                    <a:lnTo>
                      <a:pt x="524" y="127"/>
                    </a:lnTo>
                    <a:lnTo>
                      <a:pt x="543" y="106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1"/>
                    </a:lnTo>
                    <a:lnTo>
                      <a:pt x="609" y="57"/>
                    </a:lnTo>
                    <a:lnTo>
                      <a:pt x="630" y="45"/>
                    </a:lnTo>
                    <a:lnTo>
                      <a:pt x="652" y="36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824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pPr lvl="0" defTabSz="914400">
              <a:spcBef>
                <a:spcPts val="1000"/>
              </a:spcBef>
              <a:defRPr/>
            </a:pPr>
            <a:r>
              <a:rPr lang="en-GB" sz="8000" dirty="0">
                <a:solidFill>
                  <a:schemeClr val="bg1"/>
                </a:solidFill>
              </a:rPr>
              <a:t>Demo – Copy Wizard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  <a:hlinkClick r:id="rId4"/>
              </a:rPr>
              <a:t>https://docs.microsoft.com/en-us/azure/data-factory/data-factory-copy-data-wizard-tutorial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128419" y="6332804"/>
            <a:ext cx="203223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@AmyKateNicho</a:t>
            </a:r>
          </a:p>
        </p:txBody>
      </p:sp>
    </p:spTree>
    <p:extLst>
      <p:ext uri="{BB962C8B-B14F-4D97-AF65-F5344CB8AC3E}">
        <p14:creationId xmlns:p14="http://schemas.microsoft.com/office/powerpoint/2010/main" val="3430252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pPr lvl="0" defTabSz="914400">
              <a:spcBef>
                <a:spcPts val="1000"/>
              </a:spcBef>
              <a:defRPr/>
            </a:pPr>
            <a:r>
              <a:rPr lang="en-GB" sz="8000" dirty="0">
                <a:solidFill>
                  <a:schemeClr val="bg1"/>
                </a:solidFill>
              </a:rPr>
              <a:t>Demo – ML Pipeline 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  <a:hlinkClick r:id="rId4"/>
              </a:rPr>
              <a:t>https://docs.microsoft.com/en-us/azure/data-factory/data-factory-azure-ml-batch-execution-activity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128419" y="6332804"/>
            <a:ext cx="203223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@AmyKateNicho</a:t>
            </a:r>
          </a:p>
        </p:txBody>
      </p:sp>
    </p:spTree>
    <p:extLst>
      <p:ext uri="{BB962C8B-B14F-4D97-AF65-F5344CB8AC3E}">
        <p14:creationId xmlns:p14="http://schemas.microsoft.com/office/powerpoint/2010/main" val="3809017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Traditional BI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236334" y="2010754"/>
            <a:ext cx="1623784" cy="4945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093151" y="2641924"/>
            <a:ext cx="1623784" cy="4945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780314" y="4810928"/>
            <a:ext cx="1623784" cy="4945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67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Predictive Analytics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236334" y="2010754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086388" y="2031143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780314" y="4810928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5958339" y="2060956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927199" y="3170570"/>
            <a:ext cx="1623784" cy="64992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7797455" y="2053431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6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B17ED8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High Scale Data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236334" y="2029164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780314" y="4810928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5930756" y="2713946"/>
            <a:ext cx="1623784" cy="406526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927199" y="3170570"/>
            <a:ext cx="1623784" cy="649923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4075662" y="2019875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4076022" y="2644277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19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1" y="186267"/>
            <a:ext cx="3776134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Resources …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6631" y="4969788"/>
            <a:ext cx="4558602" cy="1558156"/>
            <a:chOff x="2736501" y="2280354"/>
            <a:chExt cx="4558602" cy="1558156"/>
          </a:xfrm>
        </p:grpSpPr>
        <p:grpSp>
          <p:nvGrpSpPr>
            <p:cNvPr id="7" name="Group 6"/>
            <p:cNvGrpSpPr/>
            <p:nvPr/>
          </p:nvGrpSpPr>
          <p:grpSpPr>
            <a:xfrm>
              <a:off x="2736501" y="2280354"/>
              <a:ext cx="720132" cy="1558156"/>
              <a:chOff x="2736501" y="2227603"/>
              <a:chExt cx="720132" cy="155815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501" y="2227603"/>
                <a:ext cx="720132" cy="72013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501" y="3065627"/>
                <a:ext cx="720132" cy="720132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3607358" y="2455754"/>
              <a:ext cx="3687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amynic@microsoft.com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07357" y="3293778"/>
              <a:ext cx="3687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@AmyKateNicho</a:t>
              </a:r>
            </a:p>
          </p:txBody>
        </p:sp>
      </p:grpSp>
      <p:sp>
        <p:nvSpPr>
          <p:cNvPr id="15" name="Text Placeholder 4"/>
          <p:cNvSpPr txBox="1">
            <a:spLocks/>
          </p:cNvSpPr>
          <p:nvPr/>
        </p:nvSpPr>
        <p:spPr>
          <a:xfrm>
            <a:off x="5551997" y="1504594"/>
            <a:ext cx="6417396" cy="46632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2880" tIns="146304" rIns="182880" bIns="146304" rtlCol="0">
            <a:noAutofit/>
          </a:bodyPr>
          <a:lstStyle>
            <a:lvl1pPr marL="182845" marR="0" indent="-1828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06400" marR="0" indent="-18256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Segoe UI Light" panose="020B0502040204020203" pitchFamily="34" charset="0"/>
              <a:buChar char="−"/>
              <a:tabLst/>
              <a:defRPr sz="32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635000" marR="0" indent="-18256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Courier New" panose="02070309020205020404" pitchFamily="49" charset="0"/>
              <a:buChar char="o"/>
              <a:tabLst/>
              <a:defRPr sz="2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733802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7856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 Data Factory Documentation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and Samples: </a:t>
            </a:r>
          </a:p>
          <a:p>
            <a:pPr lvl="1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https://aka.ms/adf-getstarted</a:t>
            </a: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2079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45" marR="0" lvl="0" indent="-182845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Customer Stories for Cortana Intelligence: </a:t>
            </a:r>
          </a:p>
          <a:p>
            <a:pPr lvl="1" indent="-182845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GB" sz="20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https://aka.ms/cicustomers</a:t>
            </a:r>
            <a:r>
              <a:rPr kumimoji="0" lang="en-GB" sz="20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0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0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 Data Factory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ideas and feedback</a:t>
            </a:r>
            <a:r>
              <a:rPr lang="en-US" sz="2800" b="1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1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https://aka.ms/adffeedback</a:t>
            </a: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2079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87" y="-150169"/>
            <a:ext cx="180069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91077" y="5722173"/>
            <a:ext cx="1180984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EVERY COMPANY IS NOW A DATA COMPANY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7"/>
          <a:stretch/>
        </p:blipFill>
        <p:spPr>
          <a:xfrm>
            <a:off x="0" y="-46967"/>
            <a:ext cx="12192000" cy="7600773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18585" y="228601"/>
            <a:ext cx="1115271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Connected </a:t>
            </a:r>
            <a:r>
              <a:rPr kumimoji="0" lang="en-GB" sz="5400" b="1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cow</a:t>
            </a:r>
          </a:p>
        </p:txBody>
      </p:sp>
    </p:spTree>
    <p:extLst>
      <p:ext uri="{BB962C8B-B14F-4D97-AF65-F5344CB8AC3E}">
        <p14:creationId xmlns:p14="http://schemas.microsoft.com/office/powerpoint/2010/main" val="2421286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9574"/>
            <a:ext cx="12192000" cy="807522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18585" y="228601"/>
            <a:ext cx="1115271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Connected </a:t>
            </a:r>
            <a:r>
              <a:rPr kumimoji="0" lang="en-GB" sz="5400" b="1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Drinks</a:t>
            </a:r>
          </a:p>
        </p:txBody>
      </p:sp>
      <p:sp>
        <p:nvSpPr>
          <p:cNvPr id="6" name="Rectangle 5"/>
          <p:cNvSpPr/>
          <p:nvPr/>
        </p:nvSpPr>
        <p:spPr>
          <a:xfrm>
            <a:off x="8964252" y="6233010"/>
            <a:ext cx="3069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https://aka.ms/marsdrinks</a:t>
            </a:r>
          </a:p>
        </p:txBody>
      </p:sp>
    </p:spTree>
    <p:extLst>
      <p:ext uri="{BB962C8B-B14F-4D97-AF65-F5344CB8AC3E}">
        <p14:creationId xmlns:p14="http://schemas.microsoft.com/office/powerpoint/2010/main" val="17209196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3385"/>
            <a:ext cx="12189493" cy="8096006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18585" y="228601"/>
            <a:ext cx="1115271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Connected </a:t>
            </a:r>
            <a:r>
              <a:rPr kumimoji="0" lang="en-GB" sz="5400" b="1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Engines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964252" y="6233010"/>
            <a:ext cx="315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https://aka.ms/cicustomers</a:t>
            </a:r>
          </a:p>
        </p:txBody>
      </p:sp>
    </p:spTree>
    <p:extLst>
      <p:ext uri="{BB962C8B-B14F-4D97-AF65-F5344CB8AC3E}">
        <p14:creationId xmlns:p14="http://schemas.microsoft.com/office/powerpoint/2010/main" val="6812400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Data to Intelligent Action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ectangle: Rounded Corners 1"/>
          <p:cNvSpPr/>
          <p:nvPr/>
        </p:nvSpPr>
        <p:spPr>
          <a:xfrm>
            <a:off x="2217896" y="1929966"/>
            <a:ext cx="1672693" cy="68154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22466" y="2512669"/>
            <a:ext cx="6093530" cy="1526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0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Data to Intelligent Action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6692" y="1287851"/>
            <a:ext cx="3427030" cy="4621055"/>
            <a:chOff x="496692" y="1287851"/>
            <a:chExt cx="3427030" cy="4621055"/>
          </a:xfrm>
        </p:grpSpPr>
        <p:sp>
          <p:nvSpPr>
            <p:cNvPr id="267" name="Rectangle 266"/>
            <p:cNvSpPr/>
            <p:nvPr/>
          </p:nvSpPr>
          <p:spPr bwMode="auto">
            <a:xfrm>
              <a:off x="2186019" y="1287851"/>
              <a:ext cx="1737360" cy="4187396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2652706" y="3355442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2652706" y="2792603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2337798" y="2750158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271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74" name="Rectangle 273"/>
            <p:cNvSpPr/>
            <p:nvPr/>
          </p:nvSpPr>
          <p:spPr>
            <a:xfrm>
              <a:off x="2652706" y="215903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7"/>
            <p:cNvSpPr/>
            <p:nvPr/>
          </p:nvSpPr>
          <p:spPr bwMode="auto">
            <a:xfrm>
              <a:off x="2333792" y="2097766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6" name="Freeform 238"/>
            <p:cNvSpPr/>
            <p:nvPr/>
          </p:nvSpPr>
          <p:spPr bwMode="auto">
            <a:xfrm>
              <a:off x="2354114" y="3360367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1261370" y="1558768"/>
              <a:ext cx="1090059" cy="563250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Data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Sources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1214236" y="3160449"/>
              <a:ext cx="1090059" cy="579230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Apps</a:t>
              </a: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261370" y="4625896"/>
              <a:ext cx="974964" cy="616531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Sensors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and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devices</a:t>
              </a: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813890" y="5587762"/>
              <a:ext cx="933597" cy="321144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Data</a:t>
              </a:r>
            </a:p>
          </p:txBody>
        </p:sp>
        <p:grpSp>
          <p:nvGrpSpPr>
            <p:cNvPr id="281" name="Group 280"/>
            <p:cNvGrpSpPr/>
            <p:nvPr/>
          </p:nvGrpSpPr>
          <p:grpSpPr>
            <a:xfrm>
              <a:off x="1789019" y="1296997"/>
              <a:ext cx="308472" cy="4199169"/>
              <a:chOff x="1776319" y="1369399"/>
              <a:chExt cx="308472" cy="3830198"/>
            </a:xfrm>
          </p:grpSpPr>
          <p:sp>
            <p:nvSpPr>
              <p:cNvPr id="282" name="Freeform 155"/>
              <p:cNvSpPr/>
              <p:nvPr/>
            </p:nvSpPr>
            <p:spPr bwMode="auto">
              <a:xfrm>
                <a:off x="1960934" y="1369399"/>
                <a:ext cx="123857" cy="3830198"/>
              </a:xfrm>
              <a:custGeom>
                <a:avLst/>
                <a:gdLst>
                  <a:gd name="connsiteX0" fmla="*/ 247650 w 247650"/>
                  <a:gd name="connsiteY0" fmla="*/ 0 h 295275"/>
                  <a:gd name="connsiteX1" fmla="*/ 0 w 247650"/>
                  <a:gd name="connsiteY1" fmla="*/ 0 h 295275"/>
                  <a:gd name="connsiteX2" fmla="*/ 0 w 247650"/>
                  <a:gd name="connsiteY2" fmla="*/ 295275 h 295275"/>
                  <a:gd name="connsiteX3" fmla="*/ 238125 w 247650"/>
                  <a:gd name="connsiteY3" fmla="*/ 29527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50" h="295275">
                    <a:moveTo>
                      <a:pt x="247650" y="0"/>
                    </a:moveTo>
                    <a:lnTo>
                      <a:pt x="0" y="0"/>
                    </a:lnTo>
                    <a:lnTo>
                      <a:pt x="0" y="295275"/>
                    </a:lnTo>
                    <a:lnTo>
                      <a:pt x="238125" y="295275"/>
                    </a:lnTo>
                  </a:path>
                </a:pathLst>
              </a:custGeom>
              <a:noFill/>
              <a:ln w="12700" cap="flat" cmpd="sng" algn="ctr">
                <a:solidFill>
                  <a:srgbClr val="00205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1776319" y="3284498"/>
                <a:ext cx="30847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284" name="Freeform 34"/>
            <p:cNvSpPr>
              <a:spLocks noChangeAspect="1" noEditPoints="1"/>
            </p:cNvSpPr>
            <p:nvPr/>
          </p:nvSpPr>
          <p:spPr bwMode="auto">
            <a:xfrm>
              <a:off x="496692" y="1681233"/>
              <a:ext cx="530352" cy="419571"/>
            </a:xfrm>
            <a:custGeom>
              <a:avLst/>
              <a:gdLst>
                <a:gd name="T0" fmla="*/ 234 w 1464"/>
                <a:gd name="T1" fmla="*/ 815 h 1158"/>
                <a:gd name="T2" fmla="*/ 206 w 1464"/>
                <a:gd name="T3" fmla="*/ 1158 h 1158"/>
                <a:gd name="T4" fmla="*/ 33 w 1464"/>
                <a:gd name="T5" fmla="*/ 1131 h 1158"/>
                <a:gd name="T6" fmla="*/ 89 w 1464"/>
                <a:gd name="T7" fmla="*/ 876 h 1158"/>
                <a:gd name="T8" fmla="*/ 183 w 1464"/>
                <a:gd name="T9" fmla="*/ 876 h 1158"/>
                <a:gd name="T10" fmla="*/ 323 w 1464"/>
                <a:gd name="T11" fmla="*/ 1158 h 1158"/>
                <a:gd name="T12" fmla="*/ 495 w 1464"/>
                <a:gd name="T13" fmla="*/ 1131 h 1158"/>
                <a:gd name="T14" fmla="*/ 295 w 1464"/>
                <a:gd name="T15" fmla="*/ 748 h 1158"/>
                <a:gd name="T16" fmla="*/ 295 w 1464"/>
                <a:gd name="T17" fmla="*/ 1131 h 1158"/>
                <a:gd name="T18" fmla="*/ 584 w 1464"/>
                <a:gd name="T19" fmla="*/ 1158 h 1158"/>
                <a:gd name="T20" fmla="*/ 757 w 1464"/>
                <a:gd name="T21" fmla="*/ 1131 h 1158"/>
                <a:gd name="T22" fmla="*/ 557 w 1464"/>
                <a:gd name="T23" fmla="*/ 493 h 1158"/>
                <a:gd name="T24" fmla="*/ 557 w 1464"/>
                <a:gd name="T25" fmla="*/ 1131 h 1158"/>
                <a:gd name="T26" fmla="*/ 863 w 1464"/>
                <a:gd name="T27" fmla="*/ 676 h 1158"/>
                <a:gd name="T28" fmla="*/ 813 w 1464"/>
                <a:gd name="T29" fmla="*/ 1131 h 1158"/>
                <a:gd name="T30" fmla="*/ 991 w 1464"/>
                <a:gd name="T31" fmla="*/ 1158 h 1158"/>
                <a:gd name="T32" fmla="*/ 1013 w 1464"/>
                <a:gd name="T33" fmla="*/ 610 h 1158"/>
                <a:gd name="T34" fmla="*/ 902 w 1464"/>
                <a:gd name="T35" fmla="*/ 687 h 1158"/>
                <a:gd name="T36" fmla="*/ 1074 w 1464"/>
                <a:gd name="T37" fmla="*/ 1131 h 1158"/>
                <a:gd name="T38" fmla="*/ 1247 w 1464"/>
                <a:gd name="T39" fmla="*/ 1158 h 1158"/>
                <a:gd name="T40" fmla="*/ 1275 w 1464"/>
                <a:gd name="T41" fmla="*/ 366 h 1158"/>
                <a:gd name="T42" fmla="*/ 1074 w 1464"/>
                <a:gd name="T43" fmla="*/ 549 h 1158"/>
                <a:gd name="T44" fmla="*/ 1442 w 1464"/>
                <a:gd name="T45" fmla="*/ 0 h 1158"/>
                <a:gd name="T46" fmla="*/ 1024 w 1464"/>
                <a:gd name="T47" fmla="*/ 33 h 1158"/>
                <a:gd name="T48" fmla="*/ 1130 w 1464"/>
                <a:gd name="T49" fmla="*/ 166 h 1158"/>
                <a:gd name="T50" fmla="*/ 935 w 1464"/>
                <a:gd name="T51" fmla="*/ 410 h 1158"/>
                <a:gd name="T52" fmla="*/ 896 w 1464"/>
                <a:gd name="T53" fmla="*/ 416 h 1158"/>
                <a:gd name="T54" fmla="*/ 540 w 1464"/>
                <a:gd name="T55" fmla="*/ 94 h 1158"/>
                <a:gd name="T56" fmla="*/ 11 w 1464"/>
                <a:gd name="T57" fmla="*/ 704 h 1158"/>
                <a:gd name="T58" fmla="*/ 117 w 1464"/>
                <a:gd name="T59" fmla="*/ 848 h 1158"/>
                <a:gd name="T60" fmla="*/ 156 w 1464"/>
                <a:gd name="T61" fmla="*/ 848 h 1158"/>
                <a:gd name="T62" fmla="*/ 534 w 1464"/>
                <a:gd name="T63" fmla="*/ 443 h 1158"/>
                <a:gd name="T64" fmla="*/ 885 w 1464"/>
                <a:gd name="T65" fmla="*/ 649 h 1158"/>
                <a:gd name="T66" fmla="*/ 930 w 1464"/>
                <a:gd name="T67" fmla="*/ 643 h 1158"/>
                <a:gd name="T68" fmla="*/ 1269 w 1464"/>
                <a:gd name="T69" fmla="*/ 321 h 1158"/>
                <a:gd name="T70" fmla="*/ 1420 w 1464"/>
                <a:gd name="T71" fmla="*/ 460 h 1158"/>
                <a:gd name="T72" fmla="*/ 1442 w 1464"/>
                <a:gd name="T73" fmla="*/ 449 h 1158"/>
                <a:gd name="T74" fmla="*/ 1442 w 1464"/>
                <a:gd name="T75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4" h="1158">
                  <a:moveTo>
                    <a:pt x="183" y="876"/>
                  </a:moveTo>
                  <a:cubicBezTo>
                    <a:pt x="234" y="815"/>
                    <a:pt x="234" y="815"/>
                    <a:pt x="234" y="815"/>
                  </a:cubicBezTo>
                  <a:cubicBezTo>
                    <a:pt x="234" y="1131"/>
                    <a:pt x="234" y="1131"/>
                    <a:pt x="234" y="1131"/>
                  </a:cubicBezTo>
                  <a:cubicBezTo>
                    <a:pt x="234" y="1147"/>
                    <a:pt x="222" y="1158"/>
                    <a:pt x="206" y="1158"/>
                  </a:cubicBezTo>
                  <a:cubicBezTo>
                    <a:pt x="61" y="1158"/>
                    <a:pt x="61" y="1158"/>
                    <a:pt x="61" y="1158"/>
                  </a:cubicBezTo>
                  <a:cubicBezTo>
                    <a:pt x="50" y="1158"/>
                    <a:pt x="33" y="1147"/>
                    <a:pt x="33" y="1131"/>
                  </a:cubicBezTo>
                  <a:cubicBezTo>
                    <a:pt x="33" y="820"/>
                    <a:pt x="33" y="820"/>
                    <a:pt x="33" y="820"/>
                  </a:cubicBezTo>
                  <a:cubicBezTo>
                    <a:pt x="89" y="876"/>
                    <a:pt x="89" y="876"/>
                    <a:pt x="89" y="876"/>
                  </a:cubicBezTo>
                  <a:cubicBezTo>
                    <a:pt x="100" y="887"/>
                    <a:pt x="117" y="898"/>
                    <a:pt x="133" y="898"/>
                  </a:cubicBezTo>
                  <a:cubicBezTo>
                    <a:pt x="150" y="898"/>
                    <a:pt x="172" y="887"/>
                    <a:pt x="183" y="876"/>
                  </a:cubicBezTo>
                  <a:close/>
                  <a:moveTo>
                    <a:pt x="295" y="1131"/>
                  </a:moveTo>
                  <a:cubicBezTo>
                    <a:pt x="295" y="1147"/>
                    <a:pt x="306" y="1158"/>
                    <a:pt x="323" y="1158"/>
                  </a:cubicBezTo>
                  <a:cubicBezTo>
                    <a:pt x="467" y="1158"/>
                    <a:pt x="467" y="1158"/>
                    <a:pt x="467" y="1158"/>
                  </a:cubicBezTo>
                  <a:cubicBezTo>
                    <a:pt x="484" y="1158"/>
                    <a:pt x="495" y="1147"/>
                    <a:pt x="495" y="1131"/>
                  </a:cubicBezTo>
                  <a:cubicBezTo>
                    <a:pt x="495" y="527"/>
                    <a:pt x="495" y="527"/>
                    <a:pt x="495" y="527"/>
                  </a:cubicBezTo>
                  <a:cubicBezTo>
                    <a:pt x="295" y="748"/>
                    <a:pt x="295" y="748"/>
                    <a:pt x="295" y="748"/>
                  </a:cubicBezTo>
                  <a:cubicBezTo>
                    <a:pt x="295" y="1131"/>
                    <a:pt x="295" y="1131"/>
                    <a:pt x="295" y="1131"/>
                  </a:cubicBezTo>
                  <a:cubicBezTo>
                    <a:pt x="295" y="1131"/>
                    <a:pt x="295" y="1131"/>
                    <a:pt x="295" y="1131"/>
                  </a:cubicBezTo>
                  <a:close/>
                  <a:moveTo>
                    <a:pt x="557" y="1131"/>
                  </a:moveTo>
                  <a:cubicBezTo>
                    <a:pt x="557" y="1147"/>
                    <a:pt x="568" y="1158"/>
                    <a:pt x="584" y="1158"/>
                  </a:cubicBezTo>
                  <a:cubicBezTo>
                    <a:pt x="729" y="1158"/>
                    <a:pt x="729" y="1158"/>
                    <a:pt x="729" y="1158"/>
                  </a:cubicBezTo>
                  <a:cubicBezTo>
                    <a:pt x="746" y="1158"/>
                    <a:pt x="757" y="1147"/>
                    <a:pt x="757" y="1131"/>
                  </a:cubicBezTo>
                  <a:cubicBezTo>
                    <a:pt x="757" y="615"/>
                    <a:pt x="757" y="615"/>
                    <a:pt x="757" y="615"/>
                  </a:cubicBezTo>
                  <a:cubicBezTo>
                    <a:pt x="557" y="493"/>
                    <a:pt x="557" y="493"/>
                    <a:pt x="557" y="493"/>
                  </a:cubicBezTo>
                  <a:cubicBezTo>
                    <a:pt x="557" y="1131"/>
                    <a:pt x="557" y="1131"/>
                    <a:pt x="557" y="1131"/>
                  </a:cubicBezTo>
                  <a:cubicBezTo>
                    <a:pt x="557" y="1131"/>
                    <a:pt x="557" y="1131"/>
                    <a:pt x="557" y="1131"/>
                  </a:cubicBezTo>
                  <a:close/>
                  <a:moveTo>
                    <a:pt x="902" y="687"/>
                  </a:moveTo>
                  <a:cubicBezTo>
                    <a:pt x="891" y="687"/>
                    <a:pt x="874" y="687"/>
                    <a:pt x="863" y="676"/>
                  </a:cubicBezTo>
                  <a:cubicBezTo>
                    <a:pt x="813" y="649"/>
                    <a:pt x="813" y="649"/>
                    <a:pt x="813" y="649"/>
                  </a:cubicBezTo>
                  <a:cubicBezTo>
                    <a:pt x="813" y="1131"/>
                    <a:pt x="813" y="1131"/>
                    <a:pt x="813" y="1131"/>
                  </a:cubicBezTo>
                  <a:cubicBezTo>
                    <a:pt x="813" y="1147"/>
                    <a:pt x="829" y="1158"/>
                    <a:pt x="841" y="1158"/>
                  </a:cubicBezTo>
                  <a:cubicBezTo>
                    <a:pt x="991" y="1158"/>
                    <a:pt x="991" y="1158"/>
                    <a:pt x="991" y="1158"/>
                  </a:cubicBezTo>
                  <a:cubicBezTo>
                    <a:pt x="1002" y="1158"/>
                    <a:pt x="1013" y="1147"/>
                    <a:pt x="1013" y="1131"/>
                  </a:cubicBezTo>
                  <a:cubicBezTo>
                    <a:pt x="1013" y="610"/>
                    <a:pt x="1013" y="610"/>
                    <a:pt x="1013" y="610"/>
                  </a:cubicBezTo>
                  <a:cubicBezTo>
                    <a:pt x="958" y="671"/>
                    <a:pt x="958" y="671"/>
                    <a:pt x="958" y="671"/>
                  </a:cubicBezTo>
                  <a:cubicBezTo>
                    <a:pt x="941" y="682"/>
                    <a:pt x="924" y="687"/>
                    <a:pt x="902" y="687"/>
                  </a:cubicBezTo>
                  <a:close/>
                  <a:moveTo>
                    <a:pt x="1074" y="549"/>
                  </a:moveTo>
                  <a:cubicBezTo>
                    <a:pt x="1074" y="1131"/>
                    <a:pt x="1074" y="1131"/>
                    <a:pt x="1074" y="1131"/>
                  </a:cubicBezTo>
                  <a:cubicBezTo>
                    <a:pt x="1074" y="1147"/>
                    <a:pt x="1086" y="1158"/>
                    <a:pt x="1102" y="1158"/>
                  </a:cubicBezTo>
                  <a:cubicBezTo>
                    <a:pt x="1247" y="1158"/>
                    <a:pt x="1247" y="1158"/>
                    <a:pt x="1247" y="1158"/>
                  </a:cubicBezTo>
                  <a:cubicBezTo>
                    <a:pt x="1264" y="1158"/>
                    <a:pt x="1275" y="1147"/>
                    <a:pt x="1275" y="1131"/>
                  </a:cubicBezTo>
                  <a:cubicBezTo>
                    <a:pt x="1275" y="366"/>
                    <a:pt x="1275" y="366"/>
                    <a:pt x="1275" y="366"/>
                  </a:cubicBezTo>
                  <a:cubicBezTo>
                    <a:pt x="1269" y="360"/>
                    <a:pt x="1269" y="360"/>
                    <a:pt x="1269" y="360"/>
                  </a:cubicBezTo>
                  <a:cubicBezTo>
                    <a:pt x="1074" y="549"/>
                    <a:pt x="1074" y="549"/>
                    <a:pt x="1074" y="549"/>
                  </a:cubicBezTo>
                  <a:cubicBezTo>
                    <a:pt x="1074" y="549"/>
                    <a:pt x="1074" y="549"/>
                    <a:pt x="1074" y="549"/>
                  </a:cubicBezTo>
                  <a:close/>
                  <a:moveTo>
                    <a:pt x="1442" y="0"/>
                  </a:moveTo>
                  <a:cubicBezTo>
                    <a:pt x="1442" y="0"/>
                    <a:pt x="1442" y="0"/>
                    <a:pt x="1442" y="0"/>
                  </a:cubicBezTo>
                  <a:cubicBezTo>
                    <a:pt x="1024" y="33"/>
                    <a:pt x="1024" y="33"/>
                    <a:pt x="1024" y="33"/>
                  </a:cubicBezTo>
                  <a:cubicBezTo>
                    <a:pt x="1008" y="33"/>
                    <a:pt x="1002" y="44"/>
                    <a:pt x="1013" y="50"/>
                  </a:cubicBezTo>
                  <a:cubicBezTo>
                    <a:pt x="1130" y="166"/>
                    <a:pt x="1130" y="166"/>
                    <a:pt x="1130" y="166"/>
                  </a:cubicBezTo>
                  <a:cubicBezTo>
                    <a:pt x="1141" y="177"/>
                    <a:pt x="1141" y="194"/>
                    <a:pt x="1130" y="205"/>
                  </a:cubicBezTo>
                  <a:cubicBezTo>
                    <a:pt x="935" y="410"/>
                    <a:pt x="935" y="410"/>
                    <a:pt x="935" y="410"/>
                  </a:cubicBezTo>
                  <a:cubicBezTo>
                    <a:pt x="930" y="416"/>
                    <a:pt x="924" y="421"/>
                    <a:pt x="919" y="421"/>
                  </a:cubicBezTo>
                  <a:cubicBezTo>
                    <a:pt x="907" y="421"/>
                    <a:pt x="902" y="416"/>
                    <a:pt x="896" y="416"/>
                  </a:cubicBezTo>
                  <a:cubicBezTo>
                    <a:pt x="557" y="100"/>
                    <a:pt x="557" y="100"/>
                    <a:pt x="557" y="100"/>
                  </a:cubicBezTo>
                  <a:cubicBezTo>
                    <a:pt x="551" y="94"/>
                    <a:pt x="545" y="94"/>
                    <a:pt x="540" y="94"/>
                  </a:cubicBezTo>
                  <a:cubicBezTo>
                    <a:pt x="529" y="94"/>
                    <a:pt x="523" y="94"/>
                    <a:pt x="518" y="100"/>
                  </a:cubicBezTo>
                  <a:cubicBezTo>
                    <a:pt x="11" y="704"/>
                    <a:pt x="11" y="704"/>
                    <a:pt x="11" y="704"/>
                  </a:cubicBezTo>
                  <a:cubicBezTo>
                    <a:pt x="0" y="715"/>
                    <a:pt x="0" y="737"/>
                    <a:pt x="11" y="748"/>
                  </a:cubicBezTo>
                  <a:cubicBezTo>
                    <a:pt x="117" y="848"/>
                    <a:pt x="117" y="848"/>
                    <a:pt x="117" y="848"/>
                  </a:cubicBezTo>
                  <a:cubicBezTo>
                    <a:pt x="122" y="854"/>
                    <a:pt x="128" y="859"/>
                    <a:pt x="133" y="859"/>
                  </a:cubicBezTo>
                  <a:cubicBezTo>
                    <a:pt x="139" y="859"/>
                    <a:pt x="150" y="854"/>
                    <a:pt x="156" y="848"/>
                  </a:cubicBezTo>
                  <a:cubicBezTo>
                    <a:pt x="506" y="454"/>
                    <a:pt x="506" y="454"/>
                    <a:pt x="506" y="454"/>
                  </a:cubicBezTo>
                  <a:cubicBezTo>
                    <a:pt x="512" y="443"/>
                    <a:pt x="523" y="443"/>
                    <a:pt x="534" y="443"/>
                  </a:cubicBezTo>
                  <a:cubicBezTo>
                    <a:pt x="540" y="443"/>
                    <a:pt x="545" y="443"/>
                    <a:pt x="551" y="443"/>
                  </a:cubicBezTo>
                  <a:cubicBezTo>
                    <a:pt x="885" y="649"/>
                    <a:pt x="885" y="649"/>
                    <a:pt x="885" y="649"/>
                  </a:cubicBezTo>
                  <a:cubicBezTo>
                    <a:pt x="891" y="649"/>
                    <a:pt x="896" y="649"/>
                    <a:pt x="902" y="649"/>
                  </a:cubicBezTo>
                  <a:cubicBezTo>
                    <a:pt x="913" y="649"/>
                    <a:pt x="924" y="649"/>
                    <a:pt x="930" y="643"/>
                  </a:cubicBezTo>
                  <a:cubicBezTo>
                    <a:pt x="1253" y="327"/>
                    <a:pt x="1253" y="327"/>
                    <a:pt x="1253" y="327"/>
                  </a:cubicBezTo>
                  <a:cubicBezTo>
                    <a:pt x="1258" y="321"/>
                    <a:pt x="1264" y="321"/>
                    <a:pt x="1269" y="321"/>
                  </a:cubicBezTo>
                  <a:cubicBezTo>
                    <a:pt x="1281" y="321"/>
                    <a:pt x="1286" y="321"/>
                    <a:pt x="1292" y="327"/>
                  </a:cubicBezTo>
                  <a:cubicBezTo>
                    <a:pt x="1420" y="460"/>
                    <a:pt x="1420" y="460"/>
                    <a:pt x="1420" y="460"/>
                  </a:cubicBezTo>
                  <a:cubicBezTo>
                    <a:pt x="1425" y="460"/>
                    <a:pt x="1431" y="466"/>
                    <a:pt x="1431" y="466"/>
                  </a:cubicBezTo>
                  <a:cubicBezTo>
                    <a:pt x="1436" y="466"/>
                    <a:pt x="1442" y="460"/>
                    <a:pt x="1442" y="449"/>
                  </a:cubicBezTo>
                  <a:cubicBezTo>
                    <a:pt x="1464" y="28"/>
                    <a:pt x="1464" y="28"/>
                    <a:pt x="1464" y="28"/>
                  </a:cubicBezTo>
                  <a:cubicBezTo>
                    <a:pt x="1464" y="11"/>
                    <a:pt x="1453" y="0"/>
                    <a:pt x="1442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2050"/>
              </a:solidFill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532519" y="3258180"/>
              <a:ext cx="522040" cy="533547"/>
              <a:chOff x="2308225" y="7734300"/>
              <a:chExt cx="1368425" cy="1398588"/>
            </a:xfrm>
            <a:solidFill>
              <a:srgbClr val="0078D7"/>
            </a:solidFill>
          </p:grpSpPr>
          <p:sp>
            <p:nvSpPr>
              <p:cNvPr id="286" name="Freeform 97"/>
              <p:cNvSpPr>
                <a:spLocks/>
              </p:cNvSpPr>
              <p:nvPr/>
            </p:nvSpPr>
            <p:spPr bwMode="auto">
              <a:xfrm>
                <a:off x="2574925" y="8740775"/>
                <a:ext cx="174625" cy="41275"/>
              </a:xfrm>
              <a:custGeom>
                <a:avLst/>
                <a:gdLst>
                  <a:gd name="T0" fmla="*/ 96 w 110"/>
                  <a:gd name="T1" fmla="*/ 26 h 26"/>
                  <a:gd name="T2" fmla="*/ 14 w 110"/>
                  <a:gd name="T3" fmla="*/ 26 h 26"/>
                  <a:gd name="T4" fmla="*/ 14 w 110"/>
                  <a:gd name="T5" fmla="*/ 26 h 26"/>
                  <a:gd name="T6" fmla="*/ 8 w 110"/>
                  <a:gd name="T7" fmla="*/ 24 h 26"/>
                  <a:gd name="T8" fmla="*/ 4 w 110"/>
                  <a:gd name="T9" fmla="*/ 22 h 26"/>
                  <a:gd name="T10" fmla="*/ 2 w 110"/>
                  <a:gd name="T11" fmla="*/ 18 h 26"/>
                  <a:gd name="T12" fmla="*/ 0 w 110"/>
                  <a:gd name="T13" fmla="*/ 12 h 26"/>
                  <a:gd name="T14" fmla="*/ 0 w 110"/>
                  <a:gd name="T15" fmla="*/ 12 h 26"/>
                  <a:gd name="T16" fmla="*/ 2 w 110"/>
                  <a:gd name="T17" fmla="*/ 8 h 26"/>
                  <a:gd name="T18" fmla="*/ 4 w 110"/>
                  <a:gd name="T19" fmla="*/ 4 h 26"/>
                  <a:gd name="T20" fmla="*/ 8 w 110"/>
                  <a:gd name="T21" fmla="*/ 2 h 26"/>
                  <a:gd name="T22" fmla="*/ 14 w 110"/>
                  <a:gd name="T23" fmla="*/ 0 h 26"/>
                  <a:gd name="T24" fmla="*/ 96 w 110"/>
                  <a:gd name="T25" fmla="*/ 0 h 26"/>
                  <a:gd name="T26" fmla="*/ 96 w 110"/>
                  <a:gd name="T27" fmla="*/ 0 h 26"/>
                  <a:gd name="T28" fmla="*/ 102 w 110"/>
                  <a:gd name="T29" fmla="*/ 2 h 26"/>
                  <a:gd name="T30" fmla="*/ 106 w 110"/>
                  <a:gd name="T31" fmla="*/ 4 h 26"/>
                  <a:gd name="T32" fmla="*/ 108 w 110"/>
                  <a:gd name="T33" fmla="*/ 8 h 26"/>
                  <a:gd name="T34" fmla="*/ 110 w 110"/>
                  <a:gd name="T35" fmla="*/ 12 h 26"/>
                  <a:gd name="T36" fmla="*/ 110 w 110"/>
                  <a:gd name="T37" fmla="*/ 12 h 26"/>
                  <a:gd name="T38" fmla="*/ 108 w 110"/>
                  <a:gd name="T39" fmla="*/ 18 h 26"/>
                  <a:gd name="T40" fmla="*/ 106 w 110"/>
                  <a:gd name="T41" fmla="*/ 22 h 26"/>
                  <a:gd name="T42" fmla="*/ 102 w 110"/>
                  <a:gd name="T43" fmla="*/ 24 h 26"/>
                  <a:gd name="T44" fmla="*/ 96 w 110"/>
                  <a:gd name="T45" fmla="*/ 26 h 26"/>
                  <a:gd name="T46" fmla="*/ 96 w 110"/>
                  <a:gd name="T4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0" h="26">
                    <a:moveTo>
                      <a:pt x="96" y="26"/>
                    </a:moveTo>
                    <a:lnTo>
                      <a:pt x="14" y="26"/>
                    </a:lnTo>
                    <a:lnTo>
                      <a:pt x="14" y="26"/>
                    </a:lnTo>
                    <a:lnTo>
                      <a:pt x="8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02" y="2"/>
                    </a:lnTo>
                    <a:lnTo>
                      <a:pt x="106" y="4"/>
                    </a:lnTo>
                    <a:lnTo>
                      <a:pt x="108" y="8"/>
                    </a:lnTo>
                    <a:lnTo>
                      <a:pt x="110" y="12"/>
                    </a:lnTo>
                    <a:lnTo>
                      <a:pt x="110" y="12"/>
                    </a:lnTo>
                    <a:lnTo>
                      <a:pt x="108" y="18"/>
                    </a:lnTo>
                    <a:lnTo>
                      <a:pt x="106" y="22"/>
                    </a:lnTo>
                    <a:lnTo>
                      <a:pt x="102" y="24"/>
                    </a:lnTo>
                    <a:lnTo>
                      <a:pt x="96" y="26"/>
                    </a:lnTo>
                    <a:lnTo>
                      <a:pt x="96" y="26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Freeform 98"/>
              <p:cNvSpPr>
                <a:spLocks noEditPoints="1"/>
              </p:cNvSpPr>
              <p:nvPr/>
            </p:nvSpPr>
            <p:spPr bwMode="auto">
              <a:xfrm>
                <a:off x="2428875" y="8096250"/>
                <a:ext cx="219075" cy="215900"/>
              </a:xfrm>
              <a:custGeom>
                <a:avLst/>
                <a:gdLst>
                  <a:gd name="T0" fmla="*/ 120 w 138"/>
                  <a:gd name="T1" fmla="*/ 136 h 136"/>
                  <a:gd name="T2" fmla="*/ 18 w 138"/>
                  <a:gd name="T3" fmla="*/ 136 h 136"/>
                  <a:gd name="T4" fmla="*/ 18 w 138"/>
                  <a:gd name="T5" fmla="*/ 136 h 136"/>
                  <a:gd name="T6" fmla="*/ 12 w 138"/>
                  <a:gd name="T7" fmla="*/ 136 h 136"/>
                  <a:gd name="T8" fmla="*/ 6 w 138"/>
                  <a:gd name="T9" fmla="*/ 132 h 136"/>
                  <a:gd name="T10" fmla="*/ 2 w 138"/>
                  <a:gd name="T11" fmla="*/ 126 h 136"/>
                  <a:gd name="T12" fmla="*/ 0 w 138"/>
                  <a:gd name="T13" fmla="*/ 118 h 136"/>
                  <a:gd name="T14" fmla="*/ 0 w 138"/>
                  <a:gd name="T15" fmla="*/ 18 h 136"/>
                  <a:gd name="T16" fmla="*/ 0 w 138"/>
                  <a:gd name="T17" fmla="*/ 18 h 136"/>
                  <a:gd name="T18" fmla="*/ 2 w 138"/>
                  <a:gd name="T19" fmla="*/ 10 h 136"/>
                  <a:gd name="T20" fmla="*/ 6 w 138"/>
                  <a:gd name="T21" fmla="*/ 4 h 136"/>
                  <a:gd name="T22" fmla="*/ 12 w 138"/>
                  <a:gd name="T23" fmla="*/ 2 h 136"/>
                  <a:gd name="T24" fmla="*/ 18 w 138"/>
                  <a:gd name="T25" fmla="*/ 0 h 136"/>
                  <a:gd name="T26" fmla="*/ 120 w 138"/>
                  <a:gd name="T27" fmla="*/ 0 h 136"/>
                  <a:gd name="T28" fmla="*/ 120 w 138"/>
                  <a:gd name="T29" fmla="*/ 0 h 136"/>
                  <a:gd name="T30" fmla="*/ 126 w 138"/>
                  <a:gd name="T31" fmla="*/ 2 h 136"/>
                  <a:gd name="T32" fmla="*/ 132 w 138"/>
                  <a:gd name="T33" fmla="*/ 4 h 136"/>
                  <a:gd name="T34" fmla="*/ 136 w 138"/>
                  <a:gd name="T35" fmla="*/ 10 h 136"/>
                  <a:gd name="T36" fmla="*/ 138 w 138"/>
                  <a:gd name="T37" fmla="*/ 18 h 136"/>
                  <a:gd name="T38" fmla="*/ 138 w 138"/>
                  <a:gd name="T39" fmla="*/ 118 h 136"/>
                  <a:gd name="T40" fmla="*/ 138 w 138"/>
                  <a:gd name="T41" fmla="*/ 118 h 136"/>
                  <a:gd name="T42" fmla="*/ 136 w 138"/>
                  <a:gd name="T43" fmla="*/ 126 h 136"/>
                  <a:gd name="T44" fmla="*/ 132 w 138"/>
                  <a:gd name="T45" fmla="*/ 132 h 136"/>
                  <a:gd name="T46" fmla="*/ 126 w 138"/>
                  <a:gd name="T47" fmla="*/ 136 h 136"/>
                  <a:gd name="T48" fmla="*/ 120 w 138"/>
                  <a:gd name="T49" fmla="*/ 136 h 136"/>
                  <a:gd name="T50" fmla="*/ 120 w 138"/>
                  <a:gd name="T51" fmla="*/ 136 h 136"/>
                  <a:gd name="T52" fmla="*/ 26 w 138"/>
                  <a:gd name="T53" fmla="*/ 112 h 136"/>
                  <a:gd name="T54" fmla="*/ 112 w 138"/>
                  <a:gd name="T55" fmla="*/ 112 h 136"/>
                  <a:gd name="T56" fmla="*/ 112 w 138"/>
                  <a:gd name="T57" fmla="*/ 24 h 136"/>
                  <a:gd name="T58" fmla="*/ 26 w 138"/>
                  <a:gd name="T59" fmla="*/ 24 h 136"/>
                  <a:gd name="T60" fmla="*/ 26 w 138"/>
                  <a:gd name="T61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6">
                    <a:moveTo>
                      <a:pt x="120" y="136"/>
                    </a:moveTo>
                    <a:lnTo>
                      <a:pt x="18" y="136"/>
                    </a:lnTo>
                    <a:lnTo>
                      <a:pt x="18" y="136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4"/>
                    </a:lnTo>
                    <a:lnTo>
                      <a:pt x="136" y="10"/>
                    </a:lnTo>
                    <a:lnTo>
                      <a:pt x="138" y="18"/>
                    </a:lnTo>
                    <a:lnTo>
                      <a:pt x="138" y="118"/>
                    </a:lnTo>
                    <a:lnTo>
                      <a:pt x="138" y="118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6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4"/>
                    </a:lnTo>
                    <a:lnTo>
                      <a:pt x="26" y="24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8" name="Freeform 99"/>
              <p:cNvSpPr>
                <a:spLocks noEditPoints="1"/>
              </p:cNvSpPr>
              <p:nvPr/>
            </p:nvSpPr>
            <p:spPr bwMode="auto">
              <a:xfrm>
                <a:off x="2428875" y="7845425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8 h 138"/>
                  <a:gd name="T12" fmla="*/ 0 w 138"/>
                  <a:gd name="T13" fmla="*/ 120 h 138"/>
                  <a:gd name="T14" fmla="*/ 0 w 138"/>
                  <a:gd name="T15" fmla="*/ 20 h 138"/>
                  <a:gd name="T16" fmla="*/ 0 w 138"/>
                  <a:gd name="T17" fmla="*/ 20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20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8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4 h 138"/>
                  <a:gd name="T54" fmla="*/ 112 w 138"/>
                  <a:gd name="T55" fmla="*/ 114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8"/>
                    </a:lnTo>
                    <a:lnTo>
                      <a:pt x="0" y="1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20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8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4"/>
                    </a:moveTo>
                    <a:lnTo>
                      <a:pt x="112" y="114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4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9" name="Freeform 100"/>
              <p:cNvSpPr>
                <a:spLocks noEditPoints="1"/>
              </p:cNvSpPr>
              <p:nvPr/>
            </p:nvSpPr>
            <p:spPr bwMode="auto">
              <a:xfrm>
                <a:off x="2676525" y="7845425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8 h 138"/>
                  <a:gd name="T12" fmla="*/ 0 w 138"/>
                  <a:gd name="T13" fmla="*/ 120 h 138"/>
                  <a:gd name="T14" fmla="*/ 0 w 138"/>
                  <a:gd name="T15" fmla="*/ 20 h 138"/>
                  <a:gd name="T16" fmla="*/ 0 w 138"/>
                  <a:gd name="T17" fmla="*/ 20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20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8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4 h 138"/>
                  <a:gd name="T54" fmla="*/ 112 w 138"/>
                  <a:gd name="T55" fmla="*/ 114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8"/>
                    </a:lnTo>
                    <a:lnTo>
                      <a:pt x="0" y="1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20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8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4"/>
                    </a:moveTo>
                    <a:lnTo>
                      <a:pt x="112" y="114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4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0" name="Freeform 101"/>
              <p:cNvSpPr>
                <a:spLocks noEditPoints="1"/>
              </p:cNvSpPr>
              <p:nvPr/>
            </p:nvSpPr>
            <p:spPr bwMode="auto">
              <a:xfrm>
                <a:off x="2428875" y="8343900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6 h 138"/>
                  <a:gd name="T12" fmla="*/ 0 w 138"/>
                  <a:gd name="T13" fmla="*/ 120 h 138"/>
                  <a:gd name="T14" fmla="*/ 0 w 138"/>
                  <a:gd name="T15" fmla="*/ 18 h 138"/>
                  <a:gd name="T16" fmla="*/ 0 w 138"/>
                  <a:gd name="T17" fmla="*/ 18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18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6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2 h 138"/>
                  <a:gd name="T54" fmla="*/ 112 w 138"/>
                  <a:gd name="T55" fmla="*/ 112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18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1" name="Freeform 102"/>
              <p:cNvSpPr>
                <a:spLocks noEditPoints="1"/>
              </p:cNvSpPr>
              <p:nvPr/>
            </p:nvSpPr>
            <p:spPr bwMode="auto">
              <a:xfrm>
                <a:off x="2676525" y="8343900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6 h 138"/>
                  <a:gd name="T12" fmla="*/ 0 w 138"/>
                  <a:gd name="T13" fmla="*/ 120 h 138"/>
                  <a:gd name="T14" fmla="*/ 0 w 138"/>
                  <a:gd name="T15" fmla="*/ 18 h 138"/>
                  <a:gd name="T16" fmla="*/ 0 w 138"/>
                  <a:gd name="T17" fmla="*/ 18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18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6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2 h 138"/>
                  <a:gd name="T54" fmla="*/ 112 w 138"/>
                  <a:gd name="T55" fmla="*/ 112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18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2" name="Freeform 103"/>
              <p:cNvSpPr>
                <a:spLocks/>
              </p:cNvSpPr>
              <p:nvPr/>
            </p:nvSpPr>
            <p:spPr bwMode="auto">
              <a:xfrm>
                <a:off x="2330450" y="8623300"/>
                <a:ext cx="422275" cy="41275"/>
              </a:xfrm>
              <a:custGeom>
                <a:avLst/>
                <a:gdLst>
                  <a:gd name="T0" fmla="*/ 264 w 266"/>
                  <a:gd name="T1" fmla="*/ 4 h 26"/>
                  <a:gd name="T2" fmla="*/ 264 w 266"/>
                  <a:gd name="T3" fmla="*/ 2 h 26"/>
                  <a:gd name="T4" fmla="*/ 266 w 266"/>
                  <a:gd name="T5" fmla="*/ 0 h 26"/>
                  <a:gd name="T6" fmla="*/ 0 w 266"/>
                  <a:gd name="T7" fmla="*/ 0 h 26"/>
                  <a:gd name="T8" fmla="*/ 0 w 266"/>
                  <a:gd name="T9" fmla="*/ 26 h 26"/>
                  <a:gd name="T10" fmla="*/ 250 w 266"/>
                  <a:gd name="T11" fmla="*/ 26 h 26"/>
                  <a:gd name="T12" fmla="*/ 250 w 266"/>
                  <a:gd name="T13" fmla="*/ 26 h 26"/>
                  <a:gd name="T14" fmla="*/ 256 w 266"/>
                  <a:gd name="T15" fmla="*/ 12 h 26"/>
                  <a:gd name="T16" fmla="*/ 264 w 266"/>
                  <a:gd name="T17" fmla="*/ 4 h 26"/>
                  <a:gd name="T18" fmla="*/ 264 w 266"/>
                  <a:gd name="T1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26">
                    <a:moveTo>
                      <a:pt x="264" y="4"/>
                    </a:moveTo>
                    <a:lnTo>
                      <a:pt x="264" y="2"/>
                    </a:lnTo>
                    <a:lnTo>
                      <a:pt x="266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50" y="26"/>
                    </a:lnTo>
                    <a:lnTo>
                      <a:pt x="250" y="26"/>
                    </a:lnTo>
                    <a:lnTo>
                      <a:pt x="256" y="12"/>
                    </a:lnTo>
                    <a:lnTo>
                      <a:pt x="264" y="4"/>
                    </a:lnTo>
                    <a:lnTo>
                      <a:pt x="264" y="4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3" name="Freeform 104"/>
              <p:cNvSpPr>
                <a:spLocks/>
              </p:cNvSpPr>
              <p:nvPr/>
            </p:nvSpPr>
            <p:spPr bwMode="auto">
              <a:xfrm>
                <a:off x="2676525" y="8096250"/>
                <a:ext cx="219075" cy="215900"/>
              </a:xfrm>
              <a:custGeom>
                <a:avLst/>
                <a:gdLst>
                  <a:gd name="T0" fmla="*/ 86 w 138"/>
                  <a:gd name="T1" fmla="*/ 112 h 136"/>
                  <a:gd name="T2" fmla="*/ 26 w 138"/>
                  <a:gd name="T3" fmla="*/ 112 h 136"/>
                  <a:gd name="T4" fmla="*/ 26 w 138"/>
                  <a:gd name="T5" fmla="*/ 24 h 136"/>
                  <a:gd name="T6" fmla="*/ 112 w 138"/>
                  <a:gd name="T7" fmla="*/ 24 h 136"/>
                  <a:gd name="T8" fmla="*/ 112 w 138"/>
                  <a:gd name="T9" fmla="*/ 38 h 136"/>
                  <a:gd name="T10" fmla="*/ 114 w 138"/>
                  <a:gd name="T11" fmla="*/ 38 h 136"/>
                  <a:gd name="T12" fmla="*/ 114 w 138"/>
                  <a:gd name="T13" fmla="*/ 38 h 136"/>
                  <a:gd name="T14" fmla="*/ 118 w 138"/>
                  <a:gd name="T15" fmla="*/ 38 h 136"/>
                  <a:gd name="T16" fmla="*/ 124 w 138"/>
                  <a:gd name="T17" fmla="*/ 38 h 136"/>
                  <a:gd name="T18" fmla="*/ 124 w 138"/>
                  <a:gd name="T19" fmla="*/ 38 h 136"/>
                  <a:gd name="T20" fmla="*/ 138 w 138"/>
                  <a:gd name="T21" fmla="*/ 50 h 136"/>
                  <a:gd name="T22" fmla="*/ 138 w 138"/>
                  <a:gd name="T23" fmla="*/ 18 h 136"/>
                  <a:gd name="T24" fmla="*/ 138 w 138"/>
                  <a:gd name="T25" fmla="*/ 18 h 136"/>
                  <a:gd name="T26" fmla="*/ 136 w 138"/>
                  <a:gd name="T27" fmla="*/ 10 h 136"/>
                  <a:gd name="T28" fmla="*/ 132 w 138"/>
                  <a:gd name="T29" fmla="*/ 4 h 136"/>
                  <a:gd name="T30" fmla="*/ 126 w 138"/>
                  <a:gd name="T31" fmla="*/ 2 h 136"/>
                  <a:gd name="T32" fmla="*/ 120 w 138"/>
                  <a:gd name="T33" fmla="*/ 0 h 136"/>
                  <a:gd name="T34" fmla="*/ 18 w 138"/>
                  <a:gd name="T35" fmla="*/ 0 h 136"/>
                  <a:gd name="T36" fmla="*/ 18 w 138"/>
                  <a:gd name="T37" fmla="*/ 0 h 136"/>
                  <a:gd name="T38" fmla="*/ 12 w 138"/>
                  <a:gd name="T39" fmla="*/ 2 h 136"/>
                  <a:gd name="T40" fmla="*/ 6 w 138"/>
                  <a:gd name="T41" fmla="*/ 4 h 136"/>
                  <a:gd name="T42" fmla="*/ 2 w 138"/>
                  <a:gd name="T43" fmla="*/ 10 h 136"/>
                  <a:gd name="T44" fmla="*/ 0 w 138"/>
                  <a:gd name="T45" fmla="*/ 18 h 136"/>
                  <a:gd name="T46" fmla="*/ 0 w 138"/>
                  <a:gd name="T47" fmla="*/ 118 h 136"/>
                  <a:gd name="T48" fmla="*/ 0 w 138"/>
                  <a:gd name="T49" fmla="*/ 118 h 136"/>
                  <a:gd name="T50" fmla="*/ 2 w 138"/>
                  <a:gd name="T51" fmla="*/ 126 h 136"/>
                  <a:gd name="T52" fmla="*/ 6 w 138"/>
                  <a:gd name="T53" fmla="*/ 132 h 136"/>
                  <a:gd name="T54" fmla="*/ 12 w 138"/>
                  <a:gd name="T55" fmla="*/ 136 h 136"/>
                  <a:gd name="T56" fmla="*/ 18 w 138"/>
                  <a:gd name="T57" fmla="*/ 136 h 136"/>
                  <a:gd name="T58" fmla="*/ 102 w 138"/>
                  <a:gd name="T59" fmla="*/ 136 h 136"/>
                  <a:gd name="T60" fmla="*/ 102 w 138"/>
                  <a:gd name="T61" fmla="*/ 136 h 136"/>
                  <a:gd name="T62" fmla="*/ 86 w 138"/>
                  <a:gd name="T63" fmla="*/ 112 h 136"/>
                  <a:gd name="T64" fmla="*/ 86 w 138"/>
                  <a:gd name="T65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" h="136">
                    <a:moveTo>
                      <a:pt x="86" y="112"/>
                    </a:moveTo>
                    <a:lnTo>
                      <a:pt x="26" y="112"/>
                    </a:lnTo>
                    <a:lnTo>
                      <a:pt x="26" y="24"/>
                    </a:lnTo>
                    <a:lnTo>
                      <a:pt x="112" y="24"/>
                    </a:lnTo>
                    <a:lnTo>
                      <a:pt x="112" y="38"/>
                    </a:lnTo>
                    <a:lnTo>
                      <a:pt x="114" y="38"/>
                    </a:lnTo>
                    <a:lnTo>
                      <a:pt x="114" y="38"/>
                    </a:lnTo>
                    <a:lnTo>
                      <a:pt x="118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38" y="50"/>
                    </a:lnTo>
                    <a:lnTo>
                      <a:pt x="138" y="18"/>
                    </a:lnTo>
                    <a:lnTo>
                      <a:pt x="138" y="18"/>
                    </a:lnTo>
                    <a:lnTo>
                      <a:pt x="136" y="10"/>
                    </a:lnTo>
                    <a:lnTo>
                      <a:pt x="132" y="4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2" y="126"/>
                    </a:lnTo>
                    <a:lnTo>
                      <a:pt x="6" y="132"/>
                    </a:lnTo>
                    <a:lnTo>
                      <a:pt x="12" y="136"/>
                    </a:lnTo>
                    <a:lnTo>
                      <a:pt x="18" y="136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86" y="112"/>
                    </a:lnTo>
                    <a:lnTo>
                      <a:pt x="8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4" name="Freeform 105"/>
              <p:cNvSpPr>
                <a:spLocks noEditPoints="1"/>
              </p:cNvSpPr>
              <p:nvPr/>
            </p:nvSpPr>
            <p:spPr bwMode="auto">
              <a:xfrm>
                <a:off x="2724150" y="8156575"/>
                <a:ext cx="952500" cy="976313"/>
              </a:xfrm>
              <a:custGeom>
                <a:avLst/>
                <a:gdLst>
                  <a:gd name="T0" fmla="*/ 386 w 600"/>
                  <a:gd name="T1" fmla="*/ 609 h 615"/>
                  <a:gd name="T2" fmla="*/ 370 w 600"/>
                  <a:gd name="T3" fmla="*/ 581 h 615"/>
                  <a:gd name="T4" fmla="*/ 338 w 600"/>
                  <a:gd name="T5" fmla="*/ 565 h 615"/>
                  <a:gd name="T6" fmla="*/ 256 w 600"/>
                  <a:gd name="T7" fmla="*/ 545 h 615"/>
                  <a:gd name="T8" fmla="*/ 138 w 600"/>
                  <a:gd name="T9" fmla="*/ 457 h 615"/>
                  <a:gd name="T10" fmla="*/ 100 w 600"/>
                  <a:gd name="T11" fmla="*/ 412 h 615"/>
                  <a:gd name="T12" fmla="*/ 34 w 600"/>
                  <a:gd name="T13" fmla="*/ 358 h 615"/>
                  <a:gd name="T14" fmla="*/ 4 w 600"/>
                  <a:gd name="T15" fmla="*/ 342 h 615"/>
                  <a:gd name="T16" fmla="*/ 10 w 600"/>
                  <a:gd name="T17" fmla="*/ 306 h 615"/>
                  <a:gd name="T18" fmla="*/ 40 w 600"/>
                  <a:gd name="T19" fmla="*/ 284 h 615"/>
                  <a:gd name="T20" fmla="*/ 102 w 600"/>
                  <a:gd name="T21" fmla="*/ 286 h 615"/>
                  <a:gd name="T22" fmla="*/ 178 w 600"/>
                  <a:gd name="T23" fmla="*/ 336 h 615"/>
                  <a:gd name="T24" fmla="*/ 200 w 600"/>
                  <a:gd name="T25" fmla="*/ 310 h 615"/>
                  <a:gd name="T26" fmla="*/ 54 w 600"/>
                  <a:gd name="T27" fmla="*/ 74 h 615"/>
                  <a:gd name="T28" fmla="*/ 46 w 600"/>
                  <a:gd name="T29" fmla="*/ 30 h 615"/>
                  <a:gd name="T30" fmla="*/ 78 w 600"/>
                  <a:gd name="T31" fmla="*/ 2 h 615"/>
                  <a:gd name="T32" fmla="*/ 94 w 600"/>
                  <a:gd name="T33" fmla="*/ 0 h 615"/>
                  <a:gd name="T34" fmla="*/ 216 w 600"/>
                  <a:gd name="T35" fmla="*/ 144 h 615"/>
                  <a:gd name="T36" fmla="*/ 314 w 600"/>
                  <a:gd name="T37" fmla="*/ 174 h 615"/>
                  <a:gd name="T38" fmla="*/ 468 w 600"/>
                  <a:gd name="T39" fmla="*/ 194 h 615"/>
                  <a:gd name="T40" fmla="*/ 494 w 600"/>
                  <a:gd name="T41" fmla="*/ 204 h 615"/>
                  <a:gd name="T42" fmla="*/ 584 w 600"/>
                  <a:gd name="T43" fmla="*/ 410 h 615"/>
                  <a:gd name="T44" fmla="*/ 590 w 600"/>
                  <a:gd name="T45" fmla="*/ 477 h 615"/>
                  <a:gd name="T46" fmla="*/ 600 w 600"/>
                  <a:gd name="T47" fmla="*/ 507 h 615"/>
                  <a:gd name="T48" fmla="*/ 578 w 600"/>
                  <a:gd name="T49" fmla="*/ 535 h 615"/>
                  <a:gd name="T50" fmla="*/ 400 w 600"/>
                  <a:gd name="T51" fmla="*/ 615 h 615"/>
                  <a:gd name="T52" fmla="*/ 352 w 600"/>
                  <a:gd name="T53" fmla="*/ 539 h 615"/>
                  <a:gd name="T54" fmla="*/ 394 w 600"/>
                  <a:gd name="T55" fmla="*/ 569 h 615"/>
                  <a:gd name="T56" fmla="*/ 502 w 600"/>
                  <a:gd name="T57" fmla="*/ 547 h 615"/>
                  <a:gd name="T58" fmla="*/ 570 w 600"/>
                  <a:gd name="T59" fmla="*/ 499 h 615"/>
                  <a:gd name="T60" fmla="*/ 562 w 600"/>
                  <a:gd name="T61" fmla="*/ 430 h 615"/>
                  <a:gd name="T62" fmla="*/ 504 w 600"/>
                  <a:gd name="T63" fmla="*/ 278 h 615"/>
                  <a:gd name="T64" fmla="*/ 364 w 600"/>
                  <a:gd name="T65" fmla="*/ 202 h 615"/>
                  <a:gd name="T66" fmla="*/ 274 w 600"/>
                  <a:gd name="T67" fmla="*/ 200 h 615"/>
                  <a:gd name="T68" fmla="*/ 232 w 600"/>
                  <a:gd name="T69" fmla="*/ 208 h 615"/>
                  <a:gd name="T70" fmla="*/ 160 w 600"/>
                  <a:gd name="T71" fmla="*/ 110 h 615"/>
                  <a:gd name="T72" fmla="*/ 84 w 600"/>
                  <a:gd name="T73" fmla="*/ 26 h 615"/>
                  <a:gd name="T74" fmla="*/ 68 w 600"/>
                  <a:gd name="T75" fmla="*/ 44 h 615"/>
                  <a:gd name="T76" fmla="*/ 180 w 600"/>
                  <a:gd name="T77" fmla="*/ 218 h 615"/>
                  <a:gd name="T78" fmla="*/ 234 w 600"/>
                  <a:gd name="T79" fmla="*/ 332 h 615"/>
                  <a:gd name="T80" fmla="*/ 230 w 600"/>
                  <a:gd name="T81" fmla="*/ 352 h 615"/>
                  <a:gd name="T82" fmla="*/ 188 w 600"/>
                  <a:gd name="T83" fmla="*/ 358 h 615"/>
                  <a:gd name="T84" fmla="*/ 168 w 600"/>
                  <a:gd name="T85" fmla="*/ 362 h 615"/>
                  <a:gd name="T86" fmla="*/ 120 w 600"/>
                  <a:gd name="T87" fmla="*/ 322 h 615"/>
                  <a:gd name="T88" fmla="*/ 58 w 600"/>
                  <a:gd name="T89" fmla="*/ 306 h 615"/>
                  <a:gd name="T90" fmla="*/ 26 w 600"/>
                  <a:gd name="T91" fmla="*/ 326 h 615"/>
                  <a:gd name="T92" fmla="*/ 56 w 600"/>
                  <a:gd name="T93" fmla="*/ 344 h 615"/>
                  <a:gd name="T94" fmla="*/ 136 w 600"/>
                  <a:gd name="T95" fmla="*/ 416 h 615"/>
                  <a:gd name="T96" fmla="*/ 202 w 600"/>
                  <a:gd name="T97" fmla="*/ 483 h 615"/>
                  <a:gd name="T98" fmla="*/ 300 w 600"/>
                  <a:gd name="T99" fmla="*/ 535 h 615"/>
                  <a:gd name="T100" fmla="*/ 352 w 600"/>
                  <a:gd name="T101" fmla="*/ 539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00" h="615">
                    <a:moveTo>
                      <a:pt x="396" y="615"/>
                    </a:moveTo>
                    <a:lnTo>
                      <a:pt x="396" y="615"/>
                    </a:lnTo>
                    <a:lnTo>
                      <a:pt x="390" y="613"/>
                    </a:lnTo>
                    <a:lnTo>
                      <a:pt x="390" y="613"/>
                    </a:lnTo>
                    <a:lnTo>
                      <a:pt x="386" y="609"/>
                    </a:lnTo>
                    <a:lnTo>
                      <a:pt x="384" y="603"/>
                    </a:lnTo>
                    <a:lnTo>
                      <a:pt x="384" y="603"/>
                    </a:lnTo>
                    <a:lnTo>
                      <a:pt x="382" y="597"/>
                    </a:lnTo>
                    <a:lnTo>
                      <a:pt x="380" y="591"/>
                    </a:lnTo>
                    <a:lnTo>
                      <a:pt x="370" y="581"/>
                    </a:lnTo>
                    <a:lnTo>
                      <a:pt x="360" y="571"/>
                    </a:lnTo>
                    <a:lnTo>
                      <a:pt x="350" y="563"/>
                    </a:lnTo>
                    <a:lnTo>
                      <a:pt x="350" y="563"/>
                    </a:lnTo>
                    <a:lnTo>
                      <a:pt x="338" y="565"/>
                    </a:lnTo>
                    <a:lnTo>
                      <a:pt x="338" y="565"/>
                    </a:lnTo>
                    <a:lnTo>
                      <a:pt x="338" y="565"/>
                    </a:lnTo>
                    <a:lnTo>
                      <a:pt x="316" y="563"/>
                    </a:lnTo>
                    <a:lnTo>
                      <a:pt x="296" y="559"/>
                    </a:lnTo>
                    <a:lnTo>
                      <a:pt x="276" y="553"/>
                    </a:lnTo>
                    <a:lnTo>
                      <a:pt x="256" y="545"/>
                    </a:lnTo>
                    <a:lnTo>
                      <a:pt x="238" y="537"/>
                    </a:lnTo>
                    <a:lnTo>
                      <a:pt x="220" y="527"/>
                    </a:lnTo>
                    <a:lnTo>
                      <a:pt x="188" y="503"/>
                    </a:lnTo>
                    <a:lnTo>
                      <a:pt x="160" y="481"/>
                    </a:lnTo>
                    <a:lnTo>
                      <a:pt x="138" y="457"/>
                    </a:lnTo>
                    <a:lnTo>
                      <a:pt x="122" y="439"/>
                    </a:lnTo>
                    <a:lnTo>
                      <a:pt x="114" y="428"/>
                    </a:lnTo>
                    <a:lnTo>
                      <a:pt x="114" y="428"/>
                    </a:lnTo>
                    <a:lnTo>
                      <a:pt x="108" y="420"/>
                    </a:lnTo>
                    <a:lnTo>
                      <a:pt x="100" y="412"/>
                    </a:lnTo>
                    <a:lnTo>
                      <a:pt x="78" y="394"/>
                    </a:lnTo>
                    <a:lnTo>
                      <a:pt x="42" y="364"/>
                    </a:lnTo>
                    <a:lnTo>
                      <a:pt x="42" y="364"/>
                    </a:lnTo>
                    <a:lnTo>
                      <a:pt x="34" y="358"/>
                    </a:lnTo>
                    <a:lnTo>
                      <a:pt x="34" y="358"/>
                    </a:lnTo>
                    <a:lnTo>
                      <a:pt x="24" y="354"/>
                    </a:lnTo>
                    <a:lnTo>
                      <a:pt x="8" y="346"/>
                    </a:lnTo>
                    <a:lnTo>
                      <a:pt x="8" y="346"/>
                    </a:lnTo>
                    <a:lnTo>
                      <a:pt x="4" y="342"/>
                    </a:lnTo>
                    <a:lnTo>
                      <a:pt x="4" y="342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22"/>
                    </a:lnTo>
                    <a:lnTo>
                      <a:pt x="2" y="316"/>
                    </a:lnTo>
                    <a:lnTo>
                      <a:pt x="10" y="306"/>
                    </a:lnTo>
                    <a:lnTo>
                      <a:pt x="16" y="298"/>
                    </a:lnTo>
                    <a:lnTo>
                      <a:pt x="16" y="296"/>
                    </a:lnTo>
                    <a:lnTo>
                      <a:pt x="16" y="296"/>
                    </a:lnTo>
                    <a:lnTo>
                      <a:pt x="28" y="288"/>
                    </a:lnTo>
                    <a:lnTo>
                      <a:pt x="40" y="284"/>
                    </a:lnTo>
                    <a:lnTo>
                      <a:pt x="54" y="280"/>
                    </a:lnTo>
                    <a:lnTo>
                      <a:pt x="68" y="280"/>
                    </a:lnTo>
                    <a:lnTo>
                      <a:pt x="68" y="280"/>
                    </a:lnTo>
                    <a:lnTo>
                      <a:pt x="86" y="280"/>
                    </a:lnTo>
                    <a:lnTo>
                      <a:pt x="102" y="286"/>
                    </a:lnTo>
                    <a:lnTo>
                      <a:pt x="120" y="292"/>
                    </a:lnTo>
                    <a:lnTo>
                      <a:pt x="134" y="302"/>
                    </a:lnTo>
                    <a:lnTo>
                      <a:pt x="148" y="310"/>
                    </a:lnTo>
                    <a:lnTo>
                      <a:pt x="160" y="320"/>
                    </a:lnTo>
                    <a:lnTo>
                      <a:pt x="178" y="336"/>
                    </a:lnTo>
                    <a:lnTo>
                      <a:pt x="178" y="336"/>
                    </a:lnTo>
                    <a:lnTo>
                      <a:pt x="194" y="332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00" y="310"/>
                    </a:lnTo>
                    <a:lnTo>
                      <a:pt x="180" y="268"/>
                    </a:lnTo>
                    <a:lnTo>
                      <a:pt x="180" y="268"/>
                    </a:lnTo>
                    <a:lnTo>
                      <a:pt x="158" y="230"/>
                    </a:lnTo>
                    <a:lnTo>
                      <a:pt x="122" y="174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48" y="62"/>
                    </a:lnTo>
                    <a:lnTo>
                      <a:pt x="44" y="50"/>
                    </a:lnTo>
                    <a:lnTo>
                      <a:pt x="44" y="40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50" y="22"/>
                    </a:lnTo>
                    <a:lnTo>
                      <a:pt x="54" y="16"/>
                    </a:lnTo>
                    <a:lnTo>
                      <a:pt x="66" y="6"/>
                    </a:lnTo>
                    <a:lnTo>
                      <a:pt x="7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112" y="16"/>
                    </a:lnTo>
                    <a:lnTo>
                      <a:pt x="132" y="36"/>
                    </a:lnTo>
                    <a:lnTo>
                      <a:pt x="154" y="62"/>
                    </a:lnTo>
                    <a:lnTo>
                      <a:pt x="176" y="90"/>
                    </a:lnTo>
                    <a:lnTo>
                      <a:pt x="216" y="144"/>
                    </a:lnTo>
                    <a:lnTo>
                      <a:pt x="242" y="182"/>
                    </a:lnTo>
                    <a:lnTo>
                      <a:pt x="242" y="182"/>
                    </a:lnTo>
                    <a:lnTo>
                      <a:pt x="258" y="178"/>
                    </a:lnTo>
                    <a:lnTo>
                      <a:pt x="276" y="176"/>
                    </a:lnTo>
                    <a:lnTo>
                      <a:pt x="314" y="174"/>
                    </a:lnTo>
                    <a:lnTo>
                      <a:pt x="314" y="174"/>
                    </a:lnTo>
                    <a:lnTo>
                      <a:pt x="344" y="174"/>
                    </a:lnTo>
                    <a:lnTo>
                      <a:pt x="374" y="176"/>
                    </a:lnTo>
                    <a:lnTo>
                      <a:pt x="428" y="184"/>
                    </a:lnTo>
                    <a:lnTo>
                      <a:pt x="468" y="194"/>
                    </a:lnTo>
                    <a:lnTo>
                      <a:pt x="486" y="198"/>
                    </a:lnTo>
                    <a:lnTo>
                      <a:pt x="486" y="198"/>
                    </a:lnTo>
                    <a:lnTo>
                      <a:pt x="490" y="200"/>
                    </a:lnTo>
                    <a:lnTo>
                      <a:pt x="494" y="204"/>
                    </a:lnTo>
                    <a:lnTo>
                      <a:pt x="494" y="204"/>
                    </a:lnTo>
                    <a:lnTo>
                      <a:pt x="512" y="240"/>
                    </a:lnTo>
                    <a:lnTo>
                      <a:pt x="546" y="306"/>
                    </a:lnTo>
                    <a:lnTo>
                      <a:pt x="562" y="344"/>
                    </a:lnTo>
                    <a:lnTo>
                      <a:pt x="576" y="380"/>
                    </a:lnTo>
                    <a:lnTo>
                      <a:pt x="584" y="410"/>
                    </a:lnTo>
                    <a:lnTo>
                      <a:pt x="586" y="422"/>
                    </a:lnTo>
                    <a:lnTo>
                      <a:pt x="586" y="432"/>
                    </a:lnTo>
                    <a:lnTo>
                      <a:pt x="586" y="432"/>
                    </a:lnTo>
                    <a:lnTo>
                      <a:pt x="586" y="457"/>
                    </a:lnTo>
                    <a:lnTo>
                      <a:pt x="590" y="477"/>
                    </a:lnTo>
                    <a:lnTo>
                      <a:pt x="594" y="489"/>
                    </a:lnTo>
                    <a:lnTo>
                      <a:pt x="596" y="495"/>
                    </a:lnTo>
                    <a:lnTo>
                      <a:pt x="596" y="495"/>
                    </a:lnTo>
                    <a:lnTo>
                      <a:pt x="598" y="501"/>
                    </a:lnTo>
                    <a:lnTo>
                      <a:pt x="600" y="507"/>
                    </a:lnTo>
                    <a:lnTo>
                      <a:pt x="600" y="511"/>
                    </a:lnTo>
                    <a:lnTo>
                      <a:pt x="598" y="517"/>
                    </a:lnTo>
                    <a:lnTo>
                      <a:pt x="598" y="517"/>
                    </a:lnTo>
                    <a:lnTo>
                      <a:pt x="590" y="525"/>
                    </a:lnTo>
                    <a:lnTo>
                      <a:pt x="578" y="535"/>
                    </a:lnTo>
                    <a:lnTo>
                      <a:pt x="560" y="547"/>
                    </a:lnTo>
                    <a:lnTo>
                      <a:pt x="536" y="561"/>
                    </a:lnTo>
                    <a:lnTo>
                      <a:pt x="500" y="577"/>
                    </a:lnTo>
                    <a:lnTo>
                      <a:pt x="456" y="595"/>
                    </a:lnTo>
                    <a:lnTo>
                      <a:pt x="400" y="615"/>
                    </a:lnTo>
                    <a:lnTo>
                      <a:pt x="400" y="615"/>
                    </a:lnTo>
                    <a:lnTo>
                      <a:pt x="396" y="615"/>
                    </a:lnTo>
                    <a:lnTo>
                      <a:pt x="396" y="615"/>
                    </a:lnTo>
                    <a:close/>
                    <a:moveTo>
                      <a:pt x="352" y="539"/>
                    </a:moveTo>
                    <a:lnTo>
                      <a:pt x="352" y="539"/>
                    </a:lnTo>
                    <a:lnTo>
                      <a:pt x="360" y="541"/>
                    </a:lnTo>
                    <a:lnTo>
                      <a:pt x="360" y="541"/>
                    </a:lnTo>
                    <a:lnTo>
                      <a:pt x="366" y="545"/>
                    </a:lnTo>
                    <a:lnTo>
                      <a:pt x="380" y="555"/>
                    </a:lnTo>
                    <a:lnTo>
                      <a:pt x="394" y="569"/>
                    </a:lnTo>
                    <a:lnTo>
                      <a:pt x="400" y="577"/>
                    </a:lnTo>
                    <a:lnTo>
                      <a:pt x="404" y="587"/>
                    </a:lnTo>
                    <a:lnTo>
                      <a:pt x="404" y="587"/>
                    </a:lnTo>
                    <a:lnTo>
                      <a:pt x="452" y="569"/>
                    </a:lnTo>
                    <a:lnTo>
                      <a:pt x="502" y="547"/>
                    </a:lnTo>
                    <a:lnTo>
                      <a:pt x="546" y="527"/>
                    </a:lnTo>
                    <a:lnTo>
                      <a:pt x="562" y="517"/>
                    </a:lnTo>
                    <a:lnTo>
                      <a:pt x="574" y="507"/>
                    </a:lnTo>
                    <a:lnTo>
                      <a:pt x="574" y="507"/>
                    </a:lnTo>
                    <a:lnTo>
                      <a:pt x="570" y="499"/>
                    </a:lnTo>
                    <a:lnTo>
                      <a:pt x="566" y="483"/>
                    </a:lnTo>
                    <a:lnTo>
                      <a:pt x="562" y="459"/>
                    </a:lnTo>
                    <a:lnTo>
                      <a:pt x="562" y="445"/>
                    </a:lnTo>
                    <a:lnTo>
                      <a:pt x="562" y="430"/>
                    </a:lnTo>
                    <a:lnTo>
                      <a:pt x="562" y="430"/>
                    </a:lnTo>
                    <a:lnTo>
                      <a:pt x="560" y="416"/>
                    </a:lnTo>
                    <a:lnTo>
                      <a:pt x="554" y="394"/>
                    </a:lnTo>
                    <a:lnTo>
                      <a:pt x="544" y="368"/>
                    </a:lnTo>
                    <a:lnTo>
                      <a:pt x="532" y="340"/>
                    </a:lnTo>
                    <a:lnTo>
                      <a:pt x="504" y="278"/>
                    </a:lnTo>
                    <a:lnTo>
                      <a:pt x="474" y="220"/>
                    </a:lnTo>
                    <a:lnTo>
                      <a:pt x="474" y="220"/>
                    </a:lnTo>
                    <a:lnTo>
                      <a:pt x="450" y="214"/>
                    </a:lnTo>
                    <a:lnTo>
                      <a:pt x="412" y="208"/>
                    </a:lnTo>
                    <a:lnTo>
                      <a:pt x="364" y="202"/>
                    </a:lnTo>
                    <a:lnTo>
                      <a:pt x="340" y="200"/>
                    </a:lnTo>
                    <a:lnTo>
                      <a:pt x="314" y="198"/>
                    </a:lnTo>
                    <a:lnTo>
                      <a:pt x="314" y="198"/>
                    </a:lnTo>
                    <a:lnTo>
                      <a:pt x="292" y="200"/>
                    </a:lnTo>
                    <a:lnTo>
                      <a:pt x="274" y="200"/>
                    </a:lnTo>
                    <a:lnTo>
                      <a:pt x="256" y="204"/>
                    </a:lnTo>
                    <a:lnTo>
                      <a:pt x="240" y="208"/>
                    </a:lnTo>
                    <a:lnTo>
                      <a:pt x="240" y="208"/>
                    </a:lnTo>
                    <a:lnTo>
                      <a:pt x="236" y="208"/>
                    </a:lnTo>
                    <a:lnTo>
                      <a:pt x="232" y="208"/>
                    </a:lnTo>
                    <a:lnTo>
                      <a:pt x="230" y="206"/>
                    </a:lnTo>
                    <a:lnTo>
                      <a:pt x="226" y="204"/>
                    </a:lnTo>
                    <a:lnTo>
                      <a:pt x="226" y="204"/>
                    </a:lnTo>
                    <a:lnTo>
                      <a:pt x="198" y="162"/>
                    </a:lnTo>
                    <a:lnTo>
                      <a:pt x="160" y="110"/>
                    </a:lnTo>
                    <a:lnTo>
                      <a:pt x="140" y="84"/>
                    </a:lnTo>
                    <a:lnTo>
                      <a:pt x="120" y="60"/>
                    </a:lnTo>
                    <a:lnTo>
                      <a:pt x="102" y="40"/>
                    </a:lnTo>
                    <a:lnTo>
                      <a:pt x="84" y="26"/>
                    </a:lnTo>
                    <a:lnTo>
                      <a:pt x="84" y="26"/>
                    </a:lnTo>
                    <a:lnTo>
                      <a:pt x="76" y="30"/>
                    </a:lnTo>
                    <a:lnTo>
                      <a:pt x="72" y="34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68" y="44"/>
                    </a:lnTo>
                    <a:lnTo>
                      <a:pt x="70" y="48"/>
                    </a:lnTo>
                    <a:lnTo>
                      <a:pt x="76" y="58"/>
                    </a:lnTo>
                    <a:lnTo>
                      <a:pt x="76" y="58"/>
                    </a:lnTo>
                    <a:lnTo>
                      <a:pt x="144" y="162"/>
                    </a:lnTo>
                    <a:lnTo>
                      <a:pt x="180" y="218"/>
                    </a:lnTo>
                    <a:lnTo>
                      <a:pt x="202" y="256"/>
                    </a:lnTo>
                    <a:lnTo>
                      <a:pt x="202" y="256"/>
                    </a:lnTo>
                    <a:lnTo>
                      <a:pt x="222" y="296"/>
                    </a:lnTo>
                    <a:lnTo>
                      <a:pt x="232" y="320"/>
                    </a:lnTo>
                    <a:lnTo>
                      <a:pt x="234" y="332"/>
                    </a:lnTo>
                    <a:lnTo>
                      <a:pt x="236" y="336"/>
                    </a:lnTo>
                    <a:lnTo>
                      <a:pt x="234" y="344"/>
                    </a:lnTo>
                    <a:lnTo>
                      <a:pt x="234" y="344"/>
                    </a:lnTo>
                    <a:lnTo>
                      <a:pt x="234" y="348"/>
                    </a:lnTo>
                    <a:lnTo>
                      <a:pt x="230" y="352"/>
                    </a:lnTo>
                    <a:lnTo>
                      <a:pt x="226" y="354"/>
                    </a:lnTo>
                    <a:lnTo>
                      <a:pt x="222" y="356"/>
                    </a:lnTo>
                    <a:lnTo>
                      <a:pt x="222" y="356"/>
                    </a:lnTo>
                    <a:lnTo>
                      <a:pt x="200" y="356"/>
                    </a:lnTo>
                    <a:lnTo>
                      <a:pt x="188" y="358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76" y="362"/>
                    </a:lnTo>
                    <a:lnTo>
                      <a:pt x="172" y="362"/>
                    </a:lnTo>
                    <a:lnTo>
                      <a:pt x="168" y="362"/>
                    </a:lnTo>
                    <a:lnTo>
                      <a:pt x="166" y="358"/>
                    </a:lnTo>
                    <a:lnTo>
                      <a:pt x="166" y="358"/>
                    </a:lnTo>
                    <a:lnTo>
                      <a:pt x="156" y="350"/>
                    </a:lnTo>
                    <a:lnTo>
                      <a:pt x="134" y="332"/>
                    </a:lnTo>
                    <a:lnTo>
                      <a:pt x="120" y="322"/>
                    </a:lnTo>
                    <a:lnTo>
                      <a:pt x="102" y="312"/>
                    </a:lnTo>
                    <a:lnTo>
                      <a:pt x="86" y="306"/>
                    </a:lnTo>
                    <a:lnTo>
                      <a:pt x="68" y="304"/>
                    </a:lnTo>
                    <a:lnTo>
                      <a:pt x="68" y="304"/>
                    </a:lnTo>
                    <a:lnTo>
                      <a:pt x="58" y="306"/>
                    </a:lnTo>
                    <a:lnTo>
                      <a:pt x="50" y="308"/>
                    </a:lnTo>
                    <a:lnTo>
                      <a:pt x="42" y="310"/>
                    </a:lnTo>
                    <a:lnTo>
                      <a:pt x="34" y="316"/>
                    </a:lnTo>
                    <a:lnTo>
                      <a:pt x="34" y="316"/>
                    </a:lnTo>
                    <a:lnTo>
                      <a:pt x="26" y="326"/>
                    </a:lnTo>
                    <a:lnTo>
                      <a:pt x="26" y="326"/>
                    </a:lnTo>
                    <a:lnTo>
                      <a:pt x="40" y="332"/>
                    </a:lnTo>
                    <a:lnTo>
                      <a:pt x="50" y="340"/>
                    </a:lnTo>
                    <a:lnTo>
                      <a:pt x="50" y="340"/>
                    </a:lnTo>
                    <a:lnTo>
                      <a:pt x="56" y="344"/>
                    </a:lnTo>
                    <a:lnTo>
                      <a:pt x="56" y="344"/>
                    </a:lnTo>
                    <a:lnTo>
                      <a:pt x="80" y="362"/>
                    </a:lnTo>
                    <a:lnTo>
                      <a:pt x="102" y="380"/>
                    </a:lnTo>
                    <a:lnTo>
                      <a:pt x="122" y="398"/>
                    </a:lnTo>
                    <a:lnTo>
                      <a:pt x="136" y="416"/>
                    </a:lnTo>
                    <a:lnTo>
                      <a:pt x="136" y="416"/>
                    </a:lnTo>
                    <a:lnTo>
                      <a:pt x="142" y="426"/>
                    </a:lnTo>
                    <a:lnTo>
                      <a:pt x="158" y="441"/>
                    </a:lnTo>
                    <a:lnTo>
                      <a:pt x="176" y="461"/>
                    </a:lnTo>
                    <a:lnTo>
                      <a:pt x="202" y="483"/>
                    </a:lnTo>
                    <a:lnTo>
                      <a:pt x="232" y="503"/>
                    </a:lnTo>
                    <a:lnTo>
                      <a:pt x="248" y="513"/>
                    </a:lnTo>
                    <a:lnTo>
                      <a:pt x="264" y="521"/>
                    </a:lnTo>
                    <a:lnTo>
                      <a:pt x="282" y="529"/>
                    </a:lnTo>
                    <a:lnTo>
                      <a:pt x="300" y="535"/>
                    </a:lnTo>
                    <a:lnTo>
                      <a:pt x="318" y="537"/>
                    </a:lnTo>
                    <a:lnTo>
                      <a:pt x="338" y="539"/>
                    </a:lnTo>
                    <a:lnTo>
                      <a:pt x="338" y="539"/>
                    </a:lnTo>
                    <a:lnTo>
                      <a:pt x="338" y="539"/>
                    </a:lnTo>
                    <a:lnTo>
                      <a:pt x="352" y="539"/>
                    </a:lnTo>
                    <a:lnTo>
                      <a:pt x="352" y="539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5" name="Freeform 106"/>
              <p:cNvSpPr>
                <a:spLocks/>
              </p:cNvSpPr>
              <p:nvPr/>
            </p:nvSpPr>
            <p:spPr bwMode="auto">
              <a:xfrm>
                <a:off x="2308225" y="7734300"/>
                <a:ext cx="704850" cy="1154113"/>
              </a:xfrm>
              <a:custGeom>
                <a:avLst/>
                <a:gdLst>
                  <a:gd name="T0" fmla="*/ 34 w 444"/>
                  <a:gd name="T1" fmla="*/ 703 h 727"/>
                  <a:gd name="T2" fmla="*/ 34 w 444"/>
                  <a:gd name="T3" fmla="*/ 703 h 727"/>
                  <a:gd name="T4" fmla="*/ 28 w 444"/>
                  <a:gd name="T5" fmla="*/ 701 h 727"/>
                  <a:gd name="T6" fmla="*/ 26 w 444"/>
                  <a:gd name="T7" fmla="*/ 696 h 727"/>
                  <a:gd name="T8" fmla="*/ 26 w 444"/>
                  <a:gd name="T9" fmla="*/ 32 h 727"/>
                  <a:gd name="T10" fmla="*/ 26 w 444"/>
                  <a:gd name="T11" fmla="*/ 32 h 727"/>
                  <a:gd name="T12" fmla="*/ 28 w 444"/>
                  <a:gd name="T13" fmla="*/ 26 h 727"/>
                  <a:gd name="T14" fmla="*/ 34 w 444"/>
                  <a:gd name="T15" fmla="*/ 24 h 727"/>
                  <a:gd name="T16" fmla="*/ 412 w 444"/>
                  <a:gd name="T17" fmla="*/ 24 h 727"/>
                  <a:gd name="T18" fmla="*/ 412 w 444"/>
                  <a:gd name="T19" fmla="*/ 24 h 727"/>
                  <a:gd name="T20" fmla="*/ 418 w 444"/>
                  <a:gd name="T21" fmla="*/ 26 h 727"/>
                  <a:gd name="T22" fmla="*/ 420 w 444"/>
                  <a:gd name="T23" fmla="*/ 32 h 727"/>
                  <a:gd name="T24" fmla="*/ 420 w 444"/>
                  <a:gd name="T25" fmla="*/ 348 h 727"/>
                  <a:gd name="T26" fmla="*/ 420 w 444"/>
                  <a:gd name="T27" fmla="*/ 348 h 727"/>
                  <a:gd name="T28" fmla="*/ 444 w 444"/>
                  <a:gd name="T29" fmla="*/ 382 h 727"/>
                  <a:gd name="T30" fmla="*/ 444 w 444"/>
                  <a:gd name="T31" fmla="*/ 32 h 727"/>
                  <a:gd name="T32" fmla="*/ 444 w 444"/>
                  <a:gd name="T33" fmla="*/ 32 h 727"/>
                  <a:gd name="T34" fmla="*/ 444 w 444"/>
                  <a:gd name="T35" fmla="*/ 26 h 727"/>
                  <a:gd name="T36" fmla="*/ 442 w 444"/>
                  <a:gd name="T37" fmla="*/ 20 h 727"/>
                  <a:gd name="T38" fmla="*/ 440 w 444"/>
                  <a:gd name="T39" fmla="*/ 14 h 727"/>
                  <a:gd name="T40" fmla="*/ 436 w 444"/>
                  <a:gd name="T41" fmla="*/ 8 h 727"/>
                  <a:gd name="T42" fmla="*/ 430 w 444"/>
                  <a:gd name="T43" fmla="*/ 4 h 727"/>
                  <a:gd name="T44" fmla="*/ 426 w 444"/>
                  <a:gd name="T45" fmla="*/ 2 h 727"/>
                  <a:gd name="T46" fmla="*/ 420 w 444"/>
                  <a:gd name="T47" fmla="*/ 0 h 727"/>
                  <a:gd name="T48" fmla="*/ 412 w 444"/>
                  <a:gd name="T49" fmla="*/ 0 h 727"/>
                  <a:gd name="T50" fmla="*/ 34 w 444"/>
                  <a:gd name="T51" fmla="*/ 0 h 727"/>
                  <a:gd name="T52" fmla="*/ 34 w 444"/>
                  <a:gd name="T53" fmla="*/ 0 h 727"/>
                  <a:gd name="T54" fmla="*/ 26 w 444"/>
                  <a:gd name="T55" fmla="*/ 0 h 727"/>
                  <a:gd name="T56" fmla="*/ 20 w 444"/>
                  <a:gd name="T57" fmla="*/ 2 h 727"/>
                  <a:gd name="T58" fmla="*/ 16 w 444"/>
                  <a:gd name="T59" fmla="*/ 4 h 727"/>
                  <a:gd name="T60" fmla="*/ 10 w 444"/>
                  <a:gd name="T61" fmla="*/ 8 h 727"/>
                  <a:gd name="T62" fmla="*/ 6 w 444"/>
                  <a:gd name="T63" fmla="*/ 14 h 727"/>
                  <a:gd name="T64" fmla="*/ 4 w 444"/>
                  <a:gd name="T65" fmla="*/ 20 h 727"/>
                  <a:gd name="T66" fmla="*/ 2 w 444"/>
                  <a:gd name="T67" fmla="*/ 26 h 727"/>
                  <a:gd name="T68" fmla="*/ 0 w 444"/>
                  <a:gd name="T69" fmla="*/ 32 h 727"/>
                  <a:gd name="T70" fmla="*/ 0 w 444"/>
                  <a:gd name="T71" fmla="*/ 696 h 727"/>
                  <a:gd name="T72" fmla="*/ 0 w 444"/>
                  <a:gd name="T73" fmla="*/ 696 h 727"/>
                  <a:gd name="T74" fmla="*/ 2 w 444"/>
                  <a:gd name="T75" fmla="*/ 701 h 727"/>
                  <a:gd name="T76" fmla="*/ 4 w 444"/>
                  <a:gd name="T77" fmla="*/ 707 h 727"/>
                  <a:gd name="T78" fmla="*/ 6 w 444"/>
                  <a:gd name="T79" fmla="*/ 713 h 727"/>
                  <a:gd name="T80" fmla="*/ 10 w 444"/>
                  <a:gd name="T81" fmla="*/ 719 h 727"/>
                  <a:gd name="T82" fmla="*/ 16 w 444"/>
                  <a:gd name="T83" fmla="*/ 723 h 727"/>
                  <a:gd name="T84" fmla="*/ 20 w 444"/>
                  <a:gd name="T85" fmla="*/ 725 h 727"/>
                  <a:gd name="T86" fmla="*/ 26 w 444"/>
                  <a:gd name="T87" fmla="*/ 727 h 727"/>
                  <a:gd name="T88" fmla="*/ 34 w 444"/>
                  <a:gd name="T89" fmla="*/ 727 h 727"/>
                  <a:gd name="T90" fmla="*/ 404 w 444"/>
                  <a:gd name="T91" fmla="*/ 727 h 727"/>
                  <a:gd name="T92" fmla="*/ 404 w 444"/>
                  <a:gd name="T93" fmla="*/ 727 h 727"/>
                  <a:gd name="T94" fmla="*/ 382 w 444"/>
                  <a:gd name="T95" fmla="*/ 703 h 727"/>
                  <a:gd name="T96" fmla="*/ 34 w 444"/>
                  <a:gd name="T97" fmla="*/ 703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4" h="727">
                    <a:moveTo>
                      <a:pt x="34" y="703"/>
                    </a:moveTo>
                    <a:lnTo>
                      <a:pt x="34" y="703"/>
                    </a:lnTo>
                    <a:lnTo>
                      <a:pt x="28" y="701"/>
                    </a:lnTo>
                    <a:lnTo>
                      <a:pt x="26" y="69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28" y="26"/>
                    </a:lnTo>
                    <a:lnTo>
                      <a:pt x="34" y="24"/>
                    </a:lnTo>
                    <a:lnTo>
                      <a:pt x="412" y="24"/>
                    </a:lnTo>
                    <a:lnTo>
                      <a:pt x="412" y="24"/>
                    </a:lnTo>
                    <a:lnTo>
                      <a:pt x="418" y="26"/>
                    </a:lnTo>
                    <a:lnTo>
                      <a:pt x="420" y="32"/>
                    </a:lnTo>
                    <a:lnTo>
                      <a:pt x="420" y="348"/>
                    </a:lnTo>
                    <a:lnTo>
                      <a:pt x="420" y="348"/>
                    </a:lnTo>
                    <a:lnTo>
                      <a:pt x="444" y="382"/>
                    </a:lnTo>
                    <a:lnTo>
                      <a:pt x="444" y="32"/>
                    </a:lnTo>
                    <a:lnTo>
                      <a:pt x="444" y="32"/>
                    </a:lnTo>
                    <a:lnTo>
                      <a:pt x="444" y="26"/>
                    </a:lnTo>
                    <a:lnTo>
                      <a:pt x="442" y="20"/>
                    </a:lnTo>
                    <a:lnTo>
                      <a:pt x="440" y="14"/>
                    </a:lnTo>
                    <a:lnTo>
                      <a:pt x="436" y="8"/>
                    </a:lnTo>
                    <a:lnTo>
                      <a:pt x="430" y="4"/>
                    </a:lnTo>
                    <a:lnTo>
                      <a:pt x="426" y="2"/>
                    </a:lnTo>
                    <a:lnTo>
                      <a:pt x="420" y="0"/>
                    </a:lnTo>
                    <a:lnTo>
                      <a:pt x="412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0" y="8"/>
                    </a:lnTo>
                    <a:lnTo>
                      <a:pt x="6" y="14"/>
                    </a:lnTo>
                    <a:lnTo>
                      <a:pt x="4" y="20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0" y="696"/>
                    </a:lnTo>
                    <a:lnTo>
                      <a:pt x="0" y="696"/>
                    </a:lnTo>
                    <a:lnTo>
                      <a:pt x="2" y="701"/>
                    </a:lnTo>
                    <a:lnTo>
                      <a:pt x="4" y="707"/>
                    </a:lnTo>
                    <a:lnTo>
                      <a:pt x="6" y="713"/>
                    </a:lnTo>
                    <a:lnTo>
                      <a:pt x="10" y="719"/>
                    </a:lnTo>
                    <a:lnTo>
                      <a:pt x="16" y="723"/>
                    </a:lnTo>
                    <a:lnTo>
                      <a:pt x="20" y="725"/>
                    </a:lnTo>
                    <a:lnTo>
                      <a:pt x="26" y="727"/>
                    </a:lnTo>
                    <a:lnTo>
                      <a:pt x="34" y="727"/>
                    </a:lnTo>
                    <a:lnTo>
                      <a:pt x="404" y="727"/>
                    </a:lnTo>
                    <a:lnTo>
                      <a:pt x="404" y="727"/>
                    </a:lnTo>
                    <a:lnTo>
                      <a:pt x="382" y="703"/>
                    </a:lnTo>
                    <a:lnTo>
                      <a:pt x="34" y="703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6" name="Freeform 107"/>
              <p:cNvSpPr>
                <a:spLocks/>
              </p:cNvSpPr>
              <p:nvPr/>
            </p:nvSpPr>
            <p:spPr bwMode="auto">
              <a:xfrm>
                <a:off x="2974975" y="8467725"/>
                <a:ext cx="38100" cy="263525"/>
              </a:xfrm>
              <a:custGeom>
                <a:avLst/>
                <a:gdLst>
                  <a:gd name="T0" fmla="*/ 0 w 24"/>
                  <a:gd name="T1" fmla="*/ 0 h 166"/>
                  <a:gd name="T2" fmla="*/ 0 w 24"/>
                  <a:gd name="T3" fmla="*/ 134 h 166"/>
                  <a:gd name="T4" fmla="*/ 0 w 24"/>
                  <a:gd name="T5" fmla="*/ 134 h 166"/>
                  <a:gd name="T6" fmla="*/ 24 w 24"/>
                  <a:gd name="T7" fmla="*/ 166 h 166"/>
                  <a:gd name="T8" fmla="*/ 24 w 24"/>
                  <a:gd name="T9" fmla="*/ 50 h 166"/>
                  <a:gd name="T10" fmla="*/ 24 w 24"/>
                  <a:gd name="T11" fmla="*/ 50 h 166"/>
                  <a:gd name="T12" fmla="*/ 12 w 24"/>
                  <a:gd name="T13" fmla="*/ 22 h 166"/>
                  <a:gd name="T14" fmla="*/ 0 w 24"/>
                  <a:gd name="T15" fmla="*/ 0 h 166"/>
                  <a:gd name="T16" fmla="*/ 0 w 24"/>
                  <a:gd name="T1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66">
                    <a:moveTo>
                      <a:pt x="0" y="0"/>
                    </a:moveTo>
                    <a:lnTo>
                      <a:pt x="0" y="134"/>
                    </a:lnTo>
                    <a:lnTo>
                      <a:pt x="0" y="134"/>
                    </a:lnTo>
                    <a:lnTo>
                      <a:pt x="24" y="166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2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97" name="Freeform 256"/>
            <p:cNvSpPr>
              <a:spLocks noChangeAspect="1"/>
            </p:cNvSpPr>
            <p:nvPr/>
          </p:nvSpPr>
          <p:spPr bwMode="auto">
            <a:xfrm>
              <a:off x="594076" y="4796890"/>
              <a:ext cx="269639" cy="457200"/>
            </a:xfrm>
            <a:custGeom>
              <a:avLst/>
              <a:gdLst>
                <a:gd name="connsiteX0" fmla="*/ 652199 w 1962365"/>
                <a:gd name="connsiteY0" fmla="*/ 661855 h 3327402"/>
                <a:gd name="connsiteX1" fmla="*/ 518186 w 1962365"/>
                <a:gd name="connsiteY1" fmla="*/ 722665 h 3327402"/>
                <a:gd name="connsiteX2" fmla="*/ 466408 w 1962365"/>
                <a:gd name="connsiteY2" fmla="*/ 853406 h 3327402"/>
                <a:gd name="connsiteX3" fmla="*/ 466408 w 1962365"/>
                <a:gd name="connsiteY3" fmla="*/ 1151375 h 3327402"/>
                <a:gd name="connsiteX4" fmla="*/ 466408 w 1962365"/>
                <a:gd name="connsiteY4" fmla="*/ 1282116 h 3327402"/>
                <a:gd name="connsiteX5" fmla="*/ 466408 w 1962365"/>
                <a:gd name="connsiteY5" fmla="*/ 1285157 h 3327402"/>
                <a:gd name="connsiteX6" fmla="*/ 466408 w 1962365"/>
                <a:gd name="connsiteY6" fmla="*/ 1726029 h 3327402"/>
                <a:gd name="connsiteX7" fmla="*/ 466408 w 1962365"/>
                <a:gd name="connsiteY7" fmla="*/ 1732110 h 3327402"/>
                <a:gd name="connsiteX8" fmla="*/ 466280 w 1962365"/>
                <a:gd name="connsiteY8" fmla="*/ 1733367 h 3327402"/>
                <a:gd name="connsiteX9" fmla="*/ 466726 w 1962365"/>
                <a:gd name="connsiteY9" fmla="*/ 1735547 h 3327402"/>
                <a:gd name="connsiteX10" fmla="*/ 466726 w 1962365"/>
                <a:gd name="connsiteY10" fmla="*/ 2345918 h 3327402"/>
                <a:gd name="connsiteX11" fmla="*/ 405607 w 1962365"/>
                <a:gd name="connsiteY11" fmla="*/ 2406651 h 3327402"/>
                <a:gd name="connsiteX12" fmla="*/ 344488 w 1962365"/>
                <a:gd name="connsiteY12" fmla="*/ 2345918 h 3327402"/>
                <a:gd name="connsiteX13" fmla="*/ 344488 w 1962365"/>
                <a:gd name="connsiteY13" fmla="*/ 1884564 h 3327402"/>
                <a:gd name="connsiteX14" fmla="*/ 344488 w 1962365"/>
                <a:gd name="connsiteY14" fmla="*/ 1816216 h 3327402"/>
                <a:gd name="connsiteX15" fmla="*/ 314121 w 1962365"/>
                <a:gd name="connsiteY15" fmla="*/ 1811163 h 3327402"/>
                <a:gd name="connsiteX16" fmla="*/ 292800 w 1962365"/>
                <a:gd name="connsiteY16" fmla="*/ 1814204 h 3327402"/>
                <a:gd name="connsiteX17" fmla="*/ 122238 w 1962365"/>
                <a:gd name="connsiteY17" fmla="*/ 2014877 h 3327402"/>
                <a:gd name="connsiteX18" fmla="*/ 122238 w 1962365"/>
                <a:gd name="connsiteY18" fmla="*/ 2671624 h 3327402"/>
                <a:gd name="connsiteX19" fmla="*/ 655245 w 1962365"/>
                <a:gd name="connsiteY19" fmla="*/ 3206752 h 3327402"/>
                <a:gd name="connsiteX20" fmla="*/ 1316173 w 1962365"/>
                <a:gd name="connsiteY20" fmla="*/ 3206752 h 3327402"/>
                <a:gd name="connsiteX21" fmla="*/ 1660343 w 1962365"/>
                <a:gd name="connsiteY21" fmla="*/ 3069930 h 3327402"/>
                <a:gd name="connsiteX22" fmla="*/ 1840042 w 1962365"/>
                <a:gd name="connsiteY22" fmla="*/ 2635138 h 3327402"/>
                <a:gd name="connsiteX23" fmla="*/ 1836997 w 1962365"/>
                <a:gd name="connsiteY23" fmla="*/ 2200347 h 3327402"/>
                <a:gd name="connsiteX24" fmla="*/ 1836997 w 1962365"/>
                <a:gd name="connsiteY24" fmla="*/ 1865892 h 3327402"/>
                <a:gd name="connsiteX25" fmla="*/ 1766944 w 1962365"/>
                <a:gd name="connsiteY25" fmla="*/ 1710827 h 3327402"/>
                <a:gd name="connsiteX26" fmla="*/ 1691943 w 1962365"/>
                <a:gd name="connsiteY26" fmla="*/ 1673201 h 3327402"/>
                <a:gd name="connsiteX27" fmla="*/ 1627188 w 1962365"/>
                <a:gd name="connsiteY27" fmla="*/ 1674055 h 3327402"/>
                <a:gd name="connsiteX28" fmla="*/ 1627188 w 1962365"/>
                <a:gd name="connsiteY28" fmla="*/ 1739862 h 3327402"/>
                <a:gd name="connsiteX29" fmla="*/ 1627188 w 1962365"/>
                <a:gd name="connsiteY29" fmla="*/ 2002880 h 3327402"/>
                <a:gd name="connsiteX30" fmla="*/ 1566069 w 1962365"/>
                <a:gd name="connsiteY30" fmla="*/ 2063750 h 3327402"/>
                <a:gd name="connsiteX31" fmla="*/ 1504950 w 1962365"/>
                <a:gd name="connsiteY31" fmla="*/ 2002880 h 3327402"/>
                <a:gd name="connsiteX32" fmla="*/ 1504950 w 1962365"/>
                <a:gd name="connsiteY32" fmla="*/ 1659347 h 3327402"/>
                <a:gd name="connsiteX33" fmla="*/ 1504950 w 1962365"/>
                <a:gd name="connsiteY33" fmla="*/ 1634494 h 3327402"/>
                <a:gd name="connsiteX34" fmla="*/ 1492827 w 1962365"/>
                <a:gd name="connsiteY34" fmla="*/ 1616571 h 3327402"/>
                <a:gd name="connsiteX35" fmla="*/ 1343347 w 1962365"/>
                <a:gd name="connsiteY35" fmla="*/ 1504121 h 3327402"/>
                <a:gd name="connsiteX36" fmla="*/ 1295401 w 1962365"/>
                <a:gd name="connsiteY36" fmla="*/ 1508888 h 3327402"/>
                <a:gd name="connsiteX37" fmla="*/ 1295401 w 1962365"/>
                <a:gd name="connsiteY37" fmla="*/ 1587395 h 3327402"/>
                <a:gd name="connsiteX38" fmla="*/ 1295401 w 1962365"/>
                <a:gd name="connsiteY38" fmla="*/ 1853811 h 3327402"/>
                <a:gd name="connsiteX39" fmla="*/ 1234282 w 1962365"/>
                <a:gd name="connsiteY39" fmla="*/ 1914526 h 3327402"/>
                <a:gd name="connsiteX40" fmla="*/ 1173163 w 1962365"/>
                <a:gd name="connsiteY40" fmla="*/ 1853811 h 3327402"/>
                <a:gd name="connsiteX41" fmla="*/ 1173163 w 1962365"/>
                <a:gd name="connsiteY41" fmla="*/ 1505839 h 3327402"/>
                <a:gd name="connsiteX42" fmla="*/ 1173163 w 1962365"/>
                <a:gd name="connsiteY42" fmla="*/ 1481814 h 3327402"/>
                <a:gd name="connsiteX43" fmla="*/ 1154748 w 1962365"/>
                <a:gd name="connsiteY43" fmla="*/ 1452384 h 3327402"/>
                <a:gd name="connsiteX44" fmla="*/ 1014692 w 1962365"/>
                <a:gd name="connsiteY44" fmla="*/ 1336513 h 3327402"/>
                <a:gd name="connsiteX45" fmla="*/ 960438 w 1962365"/>
                <a:gd name="connsiteY45" fmla="*/ 1336809 h 3327402"/>
                <a:gd name="connsiteX46" fmla="*/ 960438 w 1962365"/>
                <a:gd name="connsiteY46" fmla="*/ 1351429 h 3327402"/>
                <a:gd name="connsiteX47" fmla="*/ 960438 w 1962365"/>
                <a:gd name="connsiteY47" fmla="*/ 1856956 h 3327402"/>
                <a:gd name="connsiteX48" fmla="*/ 899319 w 1962365"/>
                <a:gd name="connsiteY48" fmla="*/ 1917701 h 3327402"/>
                <a:gd name="connsiteX49" fmla="*/ 838200 w 1962365"/>
                <a:gd name="connsiteY49" fmla="*/ 1856956 h 3327402"/>
                <a:gd name="connsiteX50" fmla="*/ 838200 w 1962365"/>
                <a:gd name="connsiteY50" fmla="*/ 1244632 h 3327402"/>
                <a:gd name="connsiteX51" fmla="*/ 838200 w 1962365"/>
                <a:gd name="connsiteY51" fmla="*/ 1244582 h 3327402"/>
                <a:gd name="connsiteX52" fmla="*/ 837990 w 1962365"/>
                <a:gd name="connsiteY52" fmla="*/ 1242590 h 3327402"/>
                <a:gd name="connsiteX53" fmla="*/ 837990 w 1962365"/>
                <a:gd name="connsiteY53" fmla="*/ 853406 h 3327402"/>
                <a:gd name="connsiteX54" fmla="*/ 777075 w 1962365"/>
                <a:gd name="connsiteY54" fmla="*/ 713543 h 3327402"/>
                <a:gd name="connsiteX55" fmla="*/ 652199 w 1962365"/>
                <a:gd name="connsiteY55" fmla="*/ 661855 h 3327402"/>
                <a:gd name="connsiteX56" fmla="*/ 639828 w 1962365"/>
                <a:gd name="connsiteY56" fmla="*/ 121613 h 3327402"/>
                <a:gd name="connsiteX57" fmla="*/ 137622 w 1962365"/>
                <a:gd name="connsiteY57" fmla="*/ 626308 h 3327402"/>
                <a:gd name="connsiteX58" fmla="*/ 282720 w 1962365"/>
                <a:gd name="connsiteY58" fmla="*/ 979461 h 3327402"/>
                <a:gd name="connsiteX59" fmla="*/ 345272 w 1962365"/>
                <a:gd name="connsiteY59" fmla="*/ 1028322 h 3327402"/>
                <a:gd name="connsiteX60" fmla="*/ 345456 w 1962365"/>
                <a:gd name="connsiteY60" fmla="*/ 1004557 h 3327402"/>
                <a:gd name="connsiteX61" fmla="*/ 344313 w 1962365"/>
                <a:gd name="connsiteY61" fmla="*/ 857195 h 3327402"/>
                <a:gd name="connsiteX62" fmla="*/ 429629 w 1962365"/>
                <a:gd name="connsiteY62" fmla="*/ 638431 h 3327402"/>
                <a:gd name="connsiteX63" fmla="*/ 649015 w 1962365"/>
                <a:gd name="connsiteY63" fmla="*/ 541203 h 3327402"/>
                <a:gd name="connsiteX64" fmla="*/ 859259 w 1962365"/>
                <a:gd name="connsiteY64" fmla="*/ 626277 h 3327402"/>
                <a:gd name="connsiteX65" fmla="*/ 959810 w 1962365"/>
                <a:gd name="connsiteY65" fmla="*/ 854156 h 3327402"/>
                <a:gd name="connsiteX66" fmla="*/ 961689 w 1962365"/>
                <a:gd name="connsiteY66" fmla="*/ 1008367 h 3327402"/>
                <a:gd name="connsiteX67" fmla="*/ 997413 w 1962365"/>
                <a:gd name="connsiteY67" fmla="*/ 981171 h 3327402"/>
                <a:gd name="connsiteX68" fmla="*/ 1145078 w 1962365"/>
                <a:gd name="connsiteY68" fmla="*/ 626308 h 3327402"/>
                <a:gd name="connsiteX69" fmla="*/ 639828 w 1962365"/>
                <a:gd name="connsiteY69" fmla="*/ 121613 h 3327402"/>
                <a:gd name="connsiteX70" fmla="*/ 639828 w 1962365"/>
                <a:gd name="connsiteY70" fmla="*/ 0 h 3327402"/>
                <a:gd name="connsiteX71" fmla="*/ 1266825 w 1962365"/>
                <a:gd name="connsiteY71" fmla="*/ 626308 h 3327402"/>
                <a:gd name="connsiteX72" fmla="*/ 1024764 w 1962365"/>
                <a:gd name="connsiteY72" fmla="*/ 1121039 h 3327402"/>
                <a:gd name="connsiteX73" fmla="*/ 960481 w 1962365"/>
                <a:gd name="connsiteY73" fmla="*/ 1164696 h 3327402"/>
                <a:gd name="connsiteX74" fmla="*/ 959810 w 1962365"/>
                <a:gd name="connsiteY74" fmla="*/ 1215724 h 3327402"/>
                <a:gd name="connsiteX75" fmla="*/ 1261465 w 1962365"/>
                <a:gd name="connsiteY75" fmla="*/ 1388912 h 3327402"/>
                <a:gd name="connsiteX76" fmla="*/ 1596636 w 1962365"/>
                <a:gd name="connsiteY76" fmla="*/ 1549947 h 3327402"/>
                <a:gd name="connsiteX77" fmla="*/ 1843445 w 1962365"/>
                <a:gd name="connsiteY77" fmla="*/ 1613753 h 3327402"/>
                <a:gd name="connsiteX78" fmla="*/ 1959231 w 1962365"/>
                <a:gd name="connsiteY78" fmla="*/ 1865939 h 3327402"/>
                <a:gd name="connsiteX79" fmla="*/ 1959231 w 1962365"/>
                <a:gd name="connsiteY79" fmla="*/ 2200161 h 3327402"/>
                <a:gd name="connsiteX80" fmla="*/ 1962278 w 1962365"/>
                <a:gd name="connsiteY80" fmla="*/ 2631612 h 3327402"/>
                <a:gd name="connsiteX81" fmla="*/ 1742893 w 1962365"/>
                <a:gd name="connsiteY81" fmla="*/ 3160291 h 3327402"/>
                <a:gd name="connsiteX82" fmla="*/ 1316311 w 1962365"/>
                <a:gd name="connsiteY82" fmla="*/ 3327402 h 3327402"/>
                <a:gd name="connsiteX83" fmla="*/ 981139 w 1962365"/>
                <a:gd name="connsiteY83" fmla="*/ 3327402 h 3327402"/>
                <a:gd name="connsiteX84" fmla="*/ 652062 w 1962365"/>
                <a:gd name="connsiteY84" fmla="*/ 3327402 h 3327402"/>
                <a:gd name="connsiteX85" fmla="*/ 0 w 1962365"/>
                <a:gd name="connsiteY85" fmla="*/ 2674149 h 3327402"/>
                <a:gd name="connsiteX86" fmla="*/ 0 w 1962365"/>
                <a:gd name="connsiteY86" fmla="*/ 2014820 h 3327402"/>
                <a:gd name="connsiteX87" fmla="*/ 271185 w 1962365"/>
                <a:gd name="connsiteY87" fmla="*/ 1695789 h 3327402"/>
                <a:gd name="connsiteX88" fmla="*/ 344313 w 1962365"/>
                <a:gd name="connsiteY88" fmla="*/ 1692751 h 3327402"/>
                <a:gd name="connsiteX89" fmla="*/ 344313 w 1962365"/>
                <a:gd name="connsiteY89" fmla="*/ 1282569 h 3327402"/>
                <a:gd name="connsiteX90" fmla="*/ 344313 w 1962365"/>
                <a:gd name="connsiteY90" fmla="*/ 1276492 h 3327402"/>
                <a:gd name="connsiteX91" fmla="*/ 344313 w 1962365"/>
                <a:gd name="connsiteY91" fmla="*/ 1169483 h 3327402"/>
                <a:gd name="connsiteX92" fmla="*/ 326330 w 1962365"/>
                <a:gd name="connsiteY92" fmla="*/ 1167487 h 3327402"/>
                <a:gd name="connsiteX93" fmla="*/ 15875 w 1962365"/>
                <a:gd name="connsiteY93" fmla="*/ 626308 h 3327402"/>
                <a:gd name="connsiteX94" fmla="*/ 639828 w 1962365"/>
                <a:gd name="connsiteY94" fmla="*/ 0 h 33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962365" h="3327402">
                  <a:moveTo>
                    <a:pt x="652199" y="661855"/>
                  </a:moveTo>
                  <a:cubicBezTo>
                    <a:pt x="603467" y="661855"/>
                    <a:pt x="554735" y="683138"/>
                    <a:pt x="518186" y="722665"/>
                  </a:cubicBezTo>
                  <a:cubicBezTo>
                    <a:pt x="484683" y="759151"/>
                    <a:pt x="463362" y="807799"/>
                    <a:pt x="466408" y="853406"/>
                  </a:cubicBezTo>
                  <a:cubicBezTo>
                    <a:pt x="469454" y="953743"/>
                    <a:pt x="466408" y="1054079"/>
                    <a:pt x="466408" y="1151375"/>
                  </a:cubicBezTo>
                  <a:cubicBezTo>
                    <a:pt x="466408" y="1193942"/>
                    <a:pt x="466408" y="1236509"/>
                    <a:pt x="466408" y="1282116"/>
                  </a:cubicBezTo>
                  <a:cubicBezTo>
                    <a:pt x="466408" y="1282116"/>
                    <a:pt x="466408" y="1285157"/>
                    <a:pt x="466408" y="1285157"/>
                  </a:cubicBezTo>
                  <a:cubicBezTo>
                    <a:pt x="466408" y="1726029"/>
                    <a:pt x="466408" y="1726029"/>
                    <a:pt x="466408" y="1726029"/>
                  </a:cubicBezTo>
                  <a:cubicBezTo>
                    <a:pt x="466408" y="1729070"/>
                    <a:pt x="466408" y="1729070"/>
                    <a:pt x="466408" y="1732110"/>
                  </a:cubicBezTo>
                  <a:lnTo>
                    <a:pt x="466280" y="1733367"/>
                  </a:lnTo>
                  <a:lnTo>
                    <a:pt x="466726" y="1735547"/>
                  </a:lnTo>
                  <a:cubicBezTo>
                    <a:pt x="466726" y="2345918"/>
                    <a:pt x="466726" y="2345918"/>
                    <a:pt x="466726" y="2345918"/>
                  </a:cubicBezTo>
                  <a:cubicBezTo>
                    <a:pt x="466726" y="2379321"/>
                    <a:pt x="439223" y="2406651"/>
                    <a:pt x="405607" y="2406651"/>
                  </a:cubicBezTo>
                  <a:cubicBezTo>
                    <a:pt x="371992" y="2406651"/>
                    <a:pt x="344488" y="2379321"/>
                    <a:pt x="344488" y="2345918"/>
                  </a:cubicBezTo>
                  <a:cubicBezTo>
                    <a:pt x="344488" y="2117029"/>
                    <a:pt x="344488" y="1973973"/>
                    <a:pt x="344488" y="1884564"/>
                  </a:cubicBezTo>
                  <a:lnTo>
                    <a:pt x="344488" y="1816216"/>
                  </a:lnTo>
                  <a:lnTo>
                    <a:pt x="314121" y="1811163"/>
                  </a:lnTo>
                  <a:cubicBezTo>
                    <a:pt x="308029" y="1811163"/>
                    <a:pt x="298892" y="1811163"/>
                    <a:pt x="292800" y="1814204"/>
                  </a:cubicBezTo>
                  <a:cubicBezTo>
                    <a:pt x="189245" y="1832447"/>
                    <a:pt x="122238" y="1911500"/>
                    <a:pt x="122238" y="2014877"/>
                  </a:cubicBezTo>
                  <a:cubicBezTo>
                    <a:pt x="122238" y="2233793"/>
                    <a:pt x="122238" y="2455749"/>
                    <a:pt x="122238" y="2671624"/>
                  </a:cubicBezTo>
                  <a:cubicBezTo>
                    <a:pt x="122238" y="2969593"/>
                    <a:pt x="356761" y="3203712"/>
                    <a:pt x="655245" y="3206752"/>
                  </a:cubicBezTo>
                  <a:cubicBezTo>
                    <a:pt x="874539" y="3206752"/>
                    <a:pt x="1096879" y="3206752"/>
                    <a:pt x="1316173" y="3206752"/>
                  </a:cubicBezTo>
                  <a:cubicBezTo>
                    <a:pt x="1447140" y="3203712"/>
                    <a:pt x="1562879" y="3158104"/>
                    <a:pt x="1660343" y="3069930"/>
                  </a:cubicBezTo>
                  <a:cubicBezTo>
                    <a:pt x="1782173" y="2960472"/>
                    <a:pt x="1843088" y="2817568"/>
                    <a:pt x="1840042" y="2635138"/>
                  </a:cubicBezTo>
                  <a:cubicBezTo>
                    <a:pt x="1836997" y="2489194"/>
                    <a:pt x="1836997" y="2343251"/>
                    <a:pt x="1836997" y="2200347"/>
                  </a:cubicBezTo>
                  <a:cubicBezTo>
                    <a:pt x="1836997" y="2090889"/>
                    <a:pt x="1840042" y="1978391"/>
                    <a:pt x="1836997" y="1865892"/>
                  </a:cubicBezTo>
                  <a:cubicBezTo>
                    <a:pt x="1836997" y="1802042"/>
                    <a:pt x="1812631" y="1747313"/>
                    <a:pt x="1766944" y="1710827"/>
                  </a:cubicBezTo>
                  <a:cubicBezTo>
                    <a:pt x="1744101" y="1692584"/>
                    <a:pt x="1718974" y="1679662"/>
                    <a:pt x="1691943" y="1673201"/>
                  </a:cubicBezTo>
                  <a:lnTo>
                    <a:pt x="1627188" y="1674055"/>
                  </a:lnTo>
                  <a:lnTo>
                    <a:pt x="1627188" y="1739862"/>
                  </a:lnTo>
                  <a:cubicBezTo>
                    <a:pt x="1627188" y="2002880"/>
                    <a:pt x="1627188" y="2002880"/>
                    <a:pt x="1627188" y="2002880"/>
                  </a:cubicBezTo>
                  <a:cubicBezTo>
                    <a:pt x="1627188" y="2036359"/>
                    <a:pt x="1599685" y="2063750"/>
                    <a:pt x="1566069" y="2063750"/>
                  </a:cubicBezTo>
                  <a:cubicBezTo>
                    <a:pt x="1532454" y="2063750"/>
                    <a:pt x="1504950" y="2036359"/>
                    <a:pt x="1504950" y="2002880"/>
                  </a:cubicBezTo>
                  <a:cubicBezTo>
                    <a:pt x="1504950" y="1806575"/>
                    <a:pt x="1504950" y="1708423"/>
                    <a:pt x="1504950" y="1659347"/>
                  </a:cubicBezTo>
                  <a:lnTo>
                    <a:pt x="1504950" y="1634494"/>
                  </a:lnTo>
                  <a:lnTo>
                    <a:pt x="1492827" y="1616571"/>
                  </a:lnTo>
                  <a:cubicBezTo>
                    <a:pt x="1456278" y="1550441"/>
                    <a:pt x="1402597" y="1509964"/>
                    <a:pt x="1343347" y="1504121"/>
                  </a:cubicBezTo>
                  <a:lnTo>
                    <a:pt x="1295401" y="1508888"/>
                  </a:lnTo>
                  <a:lnTo>
                    <a:pt x="1295401" y="1587395"/>
                  </a:lnTo>
                  <a:cubicBezTo>
                    <a:pt x="1295401" y="1853811"/>
                    <a:pt x="1295401" y="1853811"/>
                    <a:pt x="1295401" y="1853811"/>
                  </a:cubicBezTo>
                  <a:cubicBezTo>
                    <a:pt x="1295401" y="1887204"/>
                    <a:pt x="1270954" y="1914526"/>
                    <a:pt x="1234282" y="1914526"/>
                  </a:cubicBezTo>
                  <a:cubicBezTo>
                    <a:pt x="1200667" y="1914526"/>
                    <a:pt x="1173163" y="1887204"/>
                    <a:pt x="1173163" y="1853811"/>
                  </a:cubicBezTo>
                  <a:cubicBezTo>
                    <a:pt x="1173163" y="1654970"/>
                    <a:pt x="1173163" y="1555549"/>
                    <a:pt x="1173163" y="1505839"/>
                  </a:cubicBezTo>
                  <a:lnTo>
                    <a:pt x="1173163" y="1481814"/>
                  </a:lnTo>
                  <a:lnTo>
                    <a:pt x="1154748" y="1452384"/>
                  </a:lnTo>
                  <a:cubicBezTo>
                    <a:pt x="1127336" y="1388534"/>
                    <a:pt x="1074226" y="1346917"/>
                    <a:pt x="1014692" y="1336513"/>
                  </a:cubicBezTo>
                  <a:lnTo>
                    <a:pt x="960438" y="1336809"/>
                  </a:lnTo>
                  <a:lnTo>
                    <a:pt x="960438" y="1351429"/>
                  </a:lnTo>
                  <a:cubicBezTo>
                    <a:pt x="960438" y="1856956"/>
                    <a:pt x="960438" y="1856956"/>
                    <a:pt x="960438" y="1856956"/>
                  </a:cubicBezTo>
                  <a:cubicBezTo>
                    <a:pt x="960438" y="1890366"/>
                    <a:pt x="932935" y="1917701"/>
                    <a:pt x="899319" y="1917701"/>
                  </a:cubicBezTo>
                  <a:cubicBezTo>
                    <a:pt x="865704" y="1917701"/>
                    <a:pt x="838200" y="1890366"/>
                    <a:pt x="838200" y="1856956"/>
                  </a:cubicBezTo>
                  <a:cubicBezTo>
                    <a:pt x="838200" y="1320124"/>
                    <a:pt x="838200" y="1253020"/>
                    <a:pt x="838200" y="1244632"/>
                  </a:cubicBezTo>
                  <a:lnTo>
                    <a:pt x="838200" y="1244582"/>
                  </a:lnTo>
                  <a:lnTo>
                    <a:pt x="837990" y="1242590"/>
                  </a:lnTo>
                  <a:cubicBezTo>
                    <a:pt x="841036" y="1127051"/>
                    <a:pt x="841036" y="993269"/>
                    <a:pt x="837990" y="853406"/>
                  </a:cubicBezTo>
                  <a:cubicBezTo>
                    <a:pt x="837990" y="801718"/>
                    <a:pt x="816670" y="750029"/>
                    <a:pt x="777075" y="713543"/>
                  </a:cubicBezTo>
                  <a:cubicBezTo>
                    <a:pt x="740526" y="677057"/>
                    <a:pt x="694840" y="658814"/>
                    <a:pt x="652199" y="661855"/>
                  </a:cubicBezTo>
                  <a:close/>
                  <a:moveTo>
                    <a:pt x="639828" y="121613"/>
                  </a:moveTo>
                  <a:cubicBezTo>
                    <a:pt x="362854" y="121613"/>
                    <a:pt x="137622" y="346598"/>
                    <a:pt x="137622" y="626308"/>
                  </a:cubicBezTo>
                  <a:cubicBezTo>
                    <a:pt x="137622" y="758562"/>
                    <a:pt x="190696" y="885686"/>
                    <a:pt x="282720" y="979461"/>
                  </a:cubicBezTo>
                  <a:lnTo>
                    <a:pt x="345272" y="1028322"/>
                  </a:lnTo>
                  <a:lnTo>
                    <a:pt x="345456" y="1004557"/>
                  </a:lnTo>
                  <a:cubicBezTo>
                    <a:pt x="345837" y="955183"/>
                    <a:pt x="345837" y="905809"/>
                    <a:pt x="344313" y="857195"/>
                  </a:cubicBezTo>
                  <a:cubicBezTo>
                    <a:pt x="341266" y="781235"/>
                    <a:pt x="371736" y="699199"/>
                    <a:pt x="429629" y="638431"/>
                  </a:cubicBezTo>
                  <a:cubicBezTo>
                    <a:pt x="490570" y="577663"/>
                    <a:pt x="566745" y="541203"/>
                    <a:pt x="649015" y="541203"/>
                  </a:cubicBezTo>
                  <a:cubicBezTo>
                    <a:pt x="725190" y="538164"/>
                    <a:pt x="801365" y="568548"/>
                    <a:pt x="859259" y="626277"/>
                  </a:cubicBezTo>
                  <a:cubicBezTo>
                    <a:pt x="923246" y="687045"/>
                    <a:pt x="959810" y="769081"/>
                    <a:pt x="959810" y="854156"/>
                  </a:cubicBezTo>
                  <a:lnTo>
                    <a:pt x="961689" y="1008367"/>
                  </a:lnTo>
                  <a:lnTo>
                    <a:pt x="997413" y="981171"/>
                  </a:lnTo>
                  <a:cubicBezTo>
                    <a:pt x="1090292" y="888536"/>
                    <a:pt x="1145078" y="760842"/>
                    <a:pt x="1145078" y="626308"/>
                  </a:cubicBezTo>
                  <a:cubicBezTo>
                    <a:pt x="1145078" y="346598"/>
                    <a:pt x="919846" y="121613"/>
                    <a:pt x="639828" y="121613"/>
                  </a:cubicBezTo>
                  <a:close/>
                  <a:moveTo>
                    <a:pt x="639828" y="0"/>
                  </a:moveTo>
                  <a:cubicBezTo>
                    <a:pt x="986807" y="0"/>
                    <a:pt x="1266825" y="279710"/>
                    <a:pt x="1266825" y="626308"/>
                  </a:cubicBezTo>
                  <a:cubicBezTo>
                    <a:pt x="1266825" y="820509"/>
                    <a:pt x="1175943" y="1003071"/>
                    <a:pt x="1024764" y="1121039"/>
                  </a:cubicBezTo>
                  <a:lnTo>
                    <a:pt x="960481" y="1164696"/>
                  </a:lnTo>
                  <a:lnTo>
                    <a:pt x="959810" y="1215724"/>
                  </a:lnTo>
                  <a:cubicBezTo>
                    <a:pt x="1084738" y="1203571"/>
                    <a:pt x="1200524" y="1273454"/>
                    <a:pt x="1261465" y="1388912"/>
                  </a:cubicBezTo>
                  <a:cubicBezTo>
                    <a:pt x="1392486" y="1358528"/>
                    <a:pt x="1523508" y="1422334"/>
                    <a:pt x="1596636" y="1549947"/>
                  </a:cubicBezTo>
                  <a:cubicBezTo>
                    <a:pt x="1688047" y="1537793"/>
                    <a:pt x="1776410" y="1559062"/>
                    <a:pt x="1843445" y="1613753"/>
                  </a:cubicBezTo>
                  <a:cubicBezTo>
                    <a:pt x="1916573" y="1674520"/>
                    <a:pt x="1959231" y="1765672"/>
                    <a:pt x="1959231" y="1865939"/>
                  </a:cubicBezTo>
                  <a:cubicBezTo>
                    <a:pt x="1962278" y="1975321"/>
                    <a:pt x="1959231" y="2090779"/>
                    <a:pt x="1959231" y="2200161"/>
                  </a:cubicBezTo>
                  <a:cubicBezTo>
                    <a:pt x="1959231" y="2339927"/>
                    <a:pt x="1959231" y="2488808"/>
                    <a:pt x="1962278" y="2631612"/>
                  </a:cubicBezTo>
                  <a:cubicBezTo>
                    <a:pt x="1965325" y="2847337"/>
                    <a:pt x="1889150" y="3026602"/>
                    <a:pt x="1742893" y="3160291"/>
                  </a:cubicBezTo>
                  <a:cubicBezTo>
                    <a:pt x="1621012" y="3269673"/>
                    <a:pt x="1477803" y="3324364"/>
                    <a:pt x="1316311" y="3327402"/>
                  </a:cubicBezTo>
                  <a:cubicBezTo>
                    <a:pt x="1206618" y="3327402"/>
                    <a:pt x="1093879" y="3327402"/>
                    <a:pt x="981139" y="3327402"/>
                  </a:cubicBezTo>
                  <a:cubicBezTo>
                    <a:pt x="871447" y="3327402"/>
                    <a:pt x="761754" y="3327402"/>
                    <a:pt x="652062" y="3327402"/>
                  </a:cubicBezTo>
                  <a:cubicBezTo>
                    <a:pt x="289467" y="3324364"/>
                    <a:pt x="3047" y="3035717"/>
                    <a:pt x="0" y="2674149"/>
                  </a:cubicBezTo>
                  <a:cubicBezTo>
                    <a:pt x="0" y="2455386"/>
                    <a:pt x="0" y="2233583"/>
                    <a:pt x="0" y="2014820"/>
                  </a:cubicBezTo>
                  <a:cubicBezTo>
                    <a:pt x="0" y="1853785"/>
                    <a:pt x="109693" y="1723135"/>
                    <a:pt x="271185" y="1695789"/>
                  </a:cubicBezTo>
                  <a:cubicBezTo>
                    <a:pt x="295561" y="1689712"/>
                    <a:pt x="319937" y="1689712"/>
                    <a:pt x="344313" y="1692751"/>
                  </a:cubicBezTo>
                  <a:cubicBezTo>
                    <a:pt x="344313" y="1282569"/>
                    <a:pt x="344313" y="1282569"/>
                    <a:pt x="344313" y="1282569"/>
                  </a:cubicBezTo>
                  <a:cubicBezTo>
                    <a:pt x="344313" y="1279530"/>
                    <a:pt x="344313" y="1279530"/>
                    <a:pt x="344313" y="1276492"/>
                  </a:cubicBezTo>
                  <a:lnTo>
                    <a:pt x="344313" y="1169483"/>
                  </a:lnTo>
                  <a:lnTo>
                    <a:pt x="326330" y="1167487"/>
                  </a:lnTo>
                  <a:cubicBezTo>
                    <a:pt x="134579" y="1054994"/>
                    <a:pt x="15875" y="848252"/>
                    <a:pt x="15875" y="626308"/>
                  </a:cubicBezTo>
                  <a:cubicBezTo>
                    <a:pt x="15875" y="279710"/>
                    <a:pt x="295893" y="0"/>
                    <a:pt x="639828" y="0"/>
                  </a:cubicBezTo>
                  <a:close/>
                </a:path>
              </a:pathLst>
            </a:custGeom>
            <a:solidFill>
              <a:srgbClr val="0078D7"/>
            </a:solidFill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0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96296E-6 L -0.18125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1" y="5172226"/>
            <a:ext cx="12191999" cy="1154829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rgbClr val="002050"/>
                </a:solidFill>
                <a:latin typeface="Segoe UI Light"/>
              </a:rPr>
              <a:t>Information Management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: </a:t>
            </a:r>
            <a:r>
              <a:rPr kumimoji="0" lang="en-GB" sz="400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Azure Data</a:t>
            </a:r>
            <a:r>
              <a:rPr kumimoji="0" lang="en-GB" sz="4000" i="0" u="none" strike="noStrike" kern="1200" cap="none" spc="-100" normalizeH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Factory</a:t>
            </a:r>
            <a:endParaRPr kumimoji="0" lang="en-GB" sz="4000" i="0" u="none" strike="noStrike" kern="1200" cap="none" spc="-100" normalizeH="0" baseline="0" noProof="0" dirty="0">
              <a:ln w="3175">
                <a:noFill/>
              </a:ln>
              <a:solidFill>
                <a:srgbClr val="002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74" y="1287851"/>
            <a:ext cx="1737703" cy="4187396"/>
            <a:chOff x="2186019" y="1287851"/>
            <a:chExt cx="1737703" cy="4187396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186019" y="1287851"/>
              <a:ext cx="1737360" cy="4187396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52706" y="3355442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52706" y="2792603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337798" y="2750158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67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2652706" y="215903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237"/>
            <p:cNvSpPr/>
            <p:nvPr/>
          </p:nvSpPr>
          <p:spPr bwMode="auto">
            <a:xfrm>
              <a:off x="2333792" y="2097766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238"/>
            <p:cNvSpPr/>
            <p:nvPr/>
          </p:nvSpPr>
          <p:spPr bwMode="auto">
            <a:xfrm>
              <a:off x="2354114" y="3360367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290695" y="1410018"/>
            <a:ext cx="8225705" cy="3372156"/>
            <a:chOff x="2402371" y="1664005"/>
            <a:chExt cx="8390648" cy="3439775"/>
          </a:xfrm>
          <a:solidFill>
            <a:srgbClr val="002050"/>
          </a:solidFill>
        </p:grpSpPr>
        <p:sp>
          <p:nvSpPr>
            <p:cNvPr id="138" name="Freeform 386"/>
            <p:cNvSpPr>
              <a:spLocks/>
            </p:cNvSpPr>
            <p:nvPr/>
          </p:nvSpPr>
          <p:spPr bwMode="auto">
            <a:xfrm>
              <a:off x="2880352" y="2153035"/>
              <a:ext cx="382073" cy="342630"/>
            </a:xfrm>
            <a:custGeom>
              <a:avLst/>
              <a:gdLst>
                <a:gd name="connsiteX0" fmla="*/ 3516568 w 3629025"/>
                <a:gd name="connsiteY0" fmla="*/ 3138886 h 3254390"/>
                <a:gd name="connsiteX1" fmla="*/ 3513902 w 3629025"/>
                <a:gd name="connsiteY1" fmla="*/ 3141552 h 3254390"/>
                <a:gd name="connsiteX2" fmla="*/ 3516568 w 3629025"/>
                <a:gd name="connsiteY2" fmla="*/ 3141552 h 3254390"/>
                <a:gd name="connsiteX3" fmla="*/ 3516568 w 3629025"/>
                <a:gd name="connsiteY3" fmla="*/ 3140691 h 3254390"/>
                <a:gd name="connsiteX4" fmla="*/ 3516568 w 3629025"/>
                <a:gd name="connsiteY4" fmla="*/ 3138886 h 3254390"/>
                <a:gd name="connsiteX5" fmla="*/ 1814513 w 3629025"/>
                <a:gd name="connsiteY5" fmla="*/ 2087188 h 3254390"/>
                <a:gd name="connsiteX6" fmla="*/ 610916 w 3629025"/>
                <a:gd name="connsiteY6" fmla="*/ 2397227 h 3254390"/>
                <a:gd name="connsiteX7" fmla="*/ 145036 w 3629025"/>
                <a:gd name="connsiteY7" fmla="*/ 2934094 h 3254390"/>
                <a:gd name="connsiteX8" fmla="*/ 112994 w 3629025"/>
                <a:gd name="connsiteY8" fmla="*/ 3138502 h 3254390"/>
                <a:gd name="connsiteX9" fmla="*/ 711667 w 3629025"/>
                <a:gd name="connsiteY9" fmla="*/ 3138502 h 3254390"/>
                <a:gd name="connsiteX10" fmla="*/ 3509920 w 3629025"/>
                <a:gd name="connsiteY10" fmla="*/ 3138502 h 3254390"/>
                <a:gd name="connsiteX11" fmla="*/ 3512992 w 3629025"/>
                <a:gd name="connsiteY11" fmla="*/ 3138502 h 3254390"/>
                <a:gd name="connsiteX12" fmla="*/ 3480950 w 3629025"/>
                <a:gd name="connsiteY12" fmla="*/ 2934094 h 3254390"/>
                <a:gd name="connsiteX13" fmla="*/ 3015069 w 3629025"/>
                <a:gd name="connsiteY13" fmla="*/ 2397227 h 3254390"/>
                <a:gd name="connsiteX14" fmla="*/ 1814513 w 3629025"/>
                <a:gd name="connsiteY14" fmla="*/ 2087188 h 3254390"/>
                <a:gd name="connsiteX15" fmla="*/ 1814513 w 3629025"/>
                <a:gd name="connsiteY15" fmla="*/ 1971684 h 3254390"/>
                <a:gd name="connsiteX16" fmla="*/ 3075857 w 3629025"/>
                <a:gd name="connsiteY16" fmla="*/ 2296920 h 3254390"/>
                <a:gd name="connsiteX17" fmla="*/ 3592600 w 3629025"/>
                <a:gd name="connsiteY17" fmla="*/ 2905170 h 3254390"/>
                <a:gd name="connsiteX18" fmla="*/ 3628968 w 3629025"/>
                <a:gd name="connsiteY18" fmla="*/ 3141552 h 3254390"/>
                <a:gd name="connsiteX19" fmla="*/ 3629025 w 3629025"/>
                <a:gd name="connsiteY19" fmla="*/ 3141552 h 3254390"/>
                <a:gd name="connsiteX20" fmla="*/ 3628992 w 3629025"/>
                <a:gd name="connsiteY20" fmla="*/ 3141711 h 3254390"/>
                <a:gd name="connsiteX21" fmla="*/ 3629025 w 3629025"/>
                <a:gd name="connsiteY21" fmla="*/ 3141925 h 3254390"/>
                <a:gd name="connsiteX22" fmla="*/ 3516568 w 3629025"/>
                <a:gd name="connsiteY22" fmla="*/ 3254390 h 3254390"/>
                <a:gd name="connsiteX23" fmla="*/ 112457 w 3629025"/>
                <a:gd name="connsiteY23" fmla="*/ 3254390 h 3254390"/>
                <a:gd name="connsiteX24" fmla="*/ 8596 w 3629025"/>
                <a:gd name="connsiteY24" fmla="*/ 3184915 h 3254390"/>
                <a:gd name="connsiteX25" fmla="*/ 74 w 3629025"/>
                <a:gd name="connsiteY25" fmla="*/ 3141925 h 3254390"/>
                <a:gd name="connsiteX26" fmla="*/ 0 w 3629025"/>
                <a:gd name="connsiteY26" fmla="*/ 3141925 h 3254390"/>
                <a:gd name="connsiteX27" fmla="*/ 32 w 3629025"/>
                <a:gd name="connsiteY27" fmla="*/ 3141714 h 3254390"/>
                <a:gd name="connsiteX28" fmla="*/ 0 w 3629025"/>
                <a:gd name="connsiteY28" fmla="*/ 3141552 h 3254390"/>
                <a:gd name="connsiteX29" fmla="*/ 57 w 3629025"/>
                <a:gd name="connsiteY29" fmla="*/ 3141552 h 3254390"/>
                <a:gd name="connsiteX30" fmla="*/ 35950 w 3629025"/>
                <a:gd name="connsiteY30" fmla="*/ 2905170 h 3254390"/>
                <a:gd name="connsiteX31" fmla="*/ 550129 w 3629025"/>
                <a:gd name="connsiteY31" fmla="*/ 2296920 h 3254390"/>
                <a:gd name="connsiteX32" fmla="*/ 1814513 w 3629025"/>
                <a:gd name="connsiteY32" fmla="*/ 1971684 h 3254390"/>
                <a:gd name="connsiteX33" fmla="*/ 1746250 w 3629025"/>
                <a:gd name="connsiteY33" fmla="*/ 115888 h 3254390"/>
                <a:gd name="connsiteX34" fmla="*/ 973137 w 3629025"/>
                <a:gd name="connsiteY34" fmla="*/ 887417 h 3254390"/>
                <a:gd name="connsiteX35" fmla="*/ 1746250 w 3629025"/>
                <a:gd name="connsiteY35" fmla="*/ 1658946 h 3254390"/>
                <a:gd name="connsiteX36" fmla="*/ 2519363 w 3629025"/>
                <a:gd name="connsiteY36" fmla="*/ 887417 h 3254390"/>
                <a:gd name="connsiteX37" fmla="*/ 1746250 w 3629025"/>
                <a:gd name="connsiteY37" fmla="*/ 115888 h 3254390"/>
                <a:gd name="connsiteX38" fmla="*/ 1747837 w 3629025"/>
                <a:gd name="connsiteY38" fmla="*/ 0 h 3254390"/>
                <a:gd name="connsiteX39" fmla="*/ 2635250 w 3629025"/>
                <a:gd name="connsiteY39" fmla="*/ 887417 h 3254390"/>
                <a:gd name="connsiteX40" fmla="*/ 1747837 w 3629025"/>
                <a:gd name="connsiteY40" fmla="*/ 1774834 h 3254390"/>
                <a:gd name="connsiteX41" fmla="*/ 860424 w 3629025"/>
                <a:gd name="connsiteY41" fmla="*/ 887417 h 3254390"/>
                <a:gd name="connsiteX42" fmla="*/ 1747837 w 3629025"/>
                <a:gd name="connsiteY42" fmla="*/ 0 h 325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29025" h="3254390">
                  <a:moveTo>
                    <a:pt x="3516568" y="3138886"/>
                  </a:moveTo>
                  <a:lnTo>
                    <a:pt x="3513902" y="3141552"/>
                  </a:lnTo>
                  <a:lnTo>
                    <a:pt x="3516568" y="3141552"/>
                  </a:lnTo>
                  <a:lnTo>
                    <a:pt x="3516568" y="3140691"/>
                  </a:lnTo>
                  <a:cubicBezTo>
                    <a:pt x="3516568" y="3138886"/>
                    <a:pt x="3516568" y="3138886"/>
                    <a:pt x="3516568" y="3138886"/>
                  </a:cubicBezTo>
                  <a:close/>
                  <a:moveTo>
                    <a:pt x="1814513" y="2087188"/>
                  </a:moveTo>
                  <a:cubicBezTo>
                    <a:pt x="1358605" y="2087188"/>
                    <a:pt x="933091" y="2196614"/>
                    <a:pt x="610916" y="2397227"/>
                  </a:cubicBezTo>
                  <a:cubicBezTo>
                    <a:pt x="369285" y="2545407"/>
                    <a:pt x="209718" y="2731201"/>
                    <a:pt x="145036" y="2934094"/>
                  </a:cubicBezTo>
                  <a:lnTo>
                    <a:pt x="112994" y="3138502"/>
                  </a:lnTo>
                  <a:lnTo>
                    <a:pt x="711667" y="3138502"/>
                  </a:lnTo>
                  <a:cubicBezTo>
                    <a:pt x="3142581" y="3138502"/>
                    <a:pt x="3466703" y="3138502"/>
                    <a:pt x="3509920" y="3138502"/>
                  </a:cubicBezTo>
                  <a:lnTo>
                    <a:pt x="3512992" y="3138502"/>
                  </a:lnTo>
                  <a:lnTo>
                    <a:pt x="3480950" y="2934094"/>
                  </a:lnTo>
                  <a:cubicBezTo>
                    <a:pt x="3416268" y="2731201"/>
                    <a:pt x="3256701" y="2545407"/>
                    <a:pt x="3015069" y="2397227"/>
                  </a:cubicBezTo>
                  <a:cubicBezTo>
                    <a:pt x="2695934" y="2196614"/>
                    <a:pt x="2267381" y="2087188"/>
                    <a:pt x="1814513" y="2087188"/>
                  </a:cubicBezTo>
                  <a:close/>
                  <a:moveTo>
                    <a:pt x="1814513" y="1971684"/>
                  </a:moveTo>
                  <a:cubicBezTo>
                    <a:pt x="2288657" y="1971684"/>
                    <a:pt x="2738485" y="2087188"/>
                    <a:pt x="3075857" y="2296920"/>
                  </a:cubicBezTo>
                  <a:cubicBezTo>
                    <a:pt x="3342563" y="2463338"/>
                    <a:pt x="3520367" y="2674209"/>
                    <a:pt x="3592600" y="2905170"/>
                  </a:cubicBezTo>
                  <a:lnTo>
                    <a:pt x="3628968" y="3141552"/>
                  </a:lnTo>
                  <a:lnTo>
                    <a:pt x="3629025" y="3141552"/>
                  </a:lnTo>
                  <a:lnTo>
                    <a:pt x="3628992" y="3141711"/>
                  </a:lnTo>
                  <a:lnTo>
                    <a:pt x="3629025" y="3141925"/>
                  </a:lnTo>
                  <a:cubicBezTo>
                    <a:pt x="3629025" y="3202717"/>
                    <a:pt x="3577356" y="3254390"/>
                    <a:pt x="3516568" y="3254390"/>
                  </a:cubicBezTo>
                  <a:cubicBezTo>
                    <a:pt x="112457" y="3254390"/>
                    <a:pt x="112457" y="3254390"/>
                    <a:pt x="112457" y="3254390"/>
                  </a:cubicBezTo>
                  <a:cubicBezTo>
                    <a:pt x="64587" y="3254390"/>
                    <a:pt x="25265" y="3225228"/>
                    <a:pt x="8596" y="3184915"/>
                  </a:cubicBezTo>
                  <a:lnTo>
                    <a:pt x="74" y="3141925"/>
                  </a:lnTo>
                  <a:lnTo>
                    <a:pt x="0" y="3141925"/>
                  </a:lnTo>
                  <a:lnTo>
                    <a:pt x="32" y="3141714"/>
                  </a:lnTo>
                  <a:lnTo>
                    <a:pt x="0" y="3141552"/>
                  </a:lnTo>
                  <a:lnTo>
                    <a:pt x="57" y="3141552"/>
                  </a:lnTo>
                  <a:lnTo>
                    <a:pt x="35950" y="2905170"/>
                  </a:lnTo>
                  <a:cubicBezTo>
                    <a:pt x="107329" y="2674209"/>
                    <a:pt x="283423" y="2463338"/>
                    <a:pt x="550129" y="2296920"/>
                  </a:cubicBezTo>
                  <a:cubicBezTo>
                    <a:pt x="890540" y="2087188"/>
                    <a:pt x="1337329" y="1971684"/>
                    <a:pt x="1814513" y="1971684"/>
                  </a:cubicBezTo>
                  <a:close/>
                  <a:moveTo>
                    <a:pt x="1746250" y="115888"/>
                  </a:moveTo>
                  <a:cubicBezTo>
                    <a:pt x="1319271" y="115888"/>
                    <a:pt x="973137" y="461313"/>
                    <a:pt x="973137" y="887417"/>
                  </a:cubicBezTo>
                  <a:cubicBezTo>
                    <a:pt x="973137" y="1313521"/>
                    <a:pt x="1319271" y="1658946"/>
                    <a:pt x="1746250" y="1658946"/>
                  </a:cubicBezTo>
                  <a:cubicBezTo>
                    <a:pt x="2173229" y="1658946"/>
                    <a:pt x="2519363" y="1313521"/>
                    <a:pt x="2519363" y="887417"/>
                  </a:cubicBezTo>
                  <a:cubicBezTo>
                    <a:pt x="2519363" y="461313"/>
                    <a:pt x="2173229" y="115888"/>
                    <a:pt x="1746250" y="115888"/>
                  </a:cubicBezTo>
                  <a:close/>
                  <a:moveTo>
                    <a:pt x="1747837" y="0"/>
                  </a:moveTo>
                  <a:cubicBezTo>
                    <a:pt x="2237942" y="0"/>
                    <a:pt x="2635250" y="397310"/>
                    <a:pt x="2635250" y="887417"/>
                  </a:cubicBezTo>
                  <a:cubicBezTo>
                    <a:pt x="2635250" y="1377524"/>
                    <a:pt x="2237942" y="1774834"/>
                    <a:pt x="1747837" y="1774834"/>
                  </a:cubicBezTo>
                  <a:cubicBezTo>
                    <a:pt x="1257732" y="1774834"/>
                    <a:pt x="860424" y="1377524"/>
                    <a:pt x="860424" y="887417"/>
                  </a:cubicBezTo>
                  <a:cubicBezTo>
                    <a:pt x="860424" y="397310"/>
                    <a:pt x="1257732" y="0"/>
                    <a:pt x="1747837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39" name="Freeform 387"/>
            <p:cNvSpPr>
              <a:spLocks/>
            </p:cNvSpPr>
            <p:nvPr/>
          </p:nvSpPr>
          <p:spPr bwMode="auto">
            <a:xfrm>
              <a:off x="2924385" y="3942332"/>
              <a:ext cx="508114" cy="706631"/>
            </a:xfrm>
            <a:custGeom>
              <a:avLst/>
              <a:gdLst>
                <a:gd name="connsiteX0" fmla="*/ 838496 w 1114676"/>
                <a:gd name="connsiteY0" fmla="*/ 1272420 h 1550172"/>
                <a:gd name="connsiteX1" fmla="*/ 838496 w 1114676"/>
                <a:gd name="connsiteY1" fmla="*/ 1317489 h 1550172"/>
                <a:gd name="connsiteX2" fmla="*/ 957458 w 1114676"/>
                <a:gd name="connsiteY2" fmla="*/ 1317489 h 1550172"/>
                <a:gd name="connsiteX3" fmla="*/ 957458 w 1114676"/>
                <a:gd name="connsiteY3" fmla="*/ 1272420 h 1550172"/>
                <a:gd name="connsiteX4" fmla="*/ 823473 w 1114676"/>
                <a:gd name="connsiteY4" fmla="*/ 1216345 h 1550172"/>
                <a:gd name="connsiteX5" fmla="*/ 974403 w 1114676"/>
                <a:gd name="connsiteY5" fmla="*/ 1216345 h 1550172"/>
                <a:gd name="connsiteX6" fmla="*/ 1013532 w 1114676"/>
                <a:gd name="connsiteY6" fmla="*/ 1257054 h 1550172"/>
                <a:gd name="connsiteX7" fmla="*/ 1013532 w 1114676"/>
                <a:gd name="connsiteY7" fmla="*/ 1332856 h 1550172"/>
                <a:gd name="connsiteX8" fmla="*/ 974403 w 1114676"/>
                <a:gd name="connsiteY8" fmla="*/ 1373564 h 1550172"/>
                <a:gd name="connsiteX9" fmla="*/ 823473 w 1114676"/>
                <a:gd name="connsiteY9" fmla="*/ 1373564 h 1550172"/>
                <a:gd name="connsiteX10" fmla="*/ 782946 w 1114676"/>
                <a:gd name="connsiteY10" fmla="*/ 1332856 h 1550172"/>
                <a:gd name="connsiteX11" fmla="*/ 782946 w 1114676"/>
                <a:gd name="connsiteY11" fmla="*/ 1257054 h 1550172"/>
                <a:gd name="connsiteX12" fmla="*/ 823473 w 1114676"/>
                <a:gd name="connsiteY12" fmla="*/ 1216345 h 1550172"/>
                <a:gd name="connsiteX13" fmla="*/ 410339 w 1114676"/>
                <a:gd name="connsiteY13" fmla="*/ 1051266 h 1550172"/>
                <a:gd name="connsiteX14" fmla="*/ 410339 w 1114676"/>
                <a:gd name="connsiteY14" fmla="*/ 1220538 h 1550172"/>
                <a:gd name="connsiteX15" fmla="*/ 480039 w 1114676"/>
                <a:gd name="connsiteY15" fmla="*/ 1220538 h 1550172"/>
                <a:gd name="connsiteX16" fmla="*/ 480039 w 1114676"/>
                <a:gd name="connsiteY16" fmla="*/ 1051266 h 1550172"/>
                <a:gd name="connsiteX17" fmla="*/ 177656 w 1114676"/>
                <a:gd name="connsiteY17" fmla="*/ 1051266 h 1550172"/>
                <a:gd name="connsiteX18" fmla="*/ 177656 w 1114676"/>
                <a:gd name="connsiteY18" fmla="*/ 1220538 h 1550172"/>
                <a:gd name="connsiteX19" fmla="*/ 247881 w 1114676"/>
                <a:gd name="connsiteY19" fmla="*/ 1220538 h 1550172"/>
                <a:gd name="connsiteX20" fmla="*/ 247881 w 1114676"/>
                <a:gd name="connsiteY20" fmla="*/ 1051266 h 1550172"/>
                <a:gd name="connsiteX21" fmla="*/ 838496 w 1114676"/>
                <a:gd name="connsiteY21" fmla="*/ 1047074 h 1550172"/>
                <a:gd name="connsiteX22" fmla="*/ 838496 w 1114676"/>
                <a:gd name="connsiteY22" fmla="*/ 1091619 h 1550172"/>
                <a:gd name="connsiteX23" fmla="*/ 957458 w 1114676"/>
                <a:gd name="connsiteY23" fmla="*/ 1091619 h 1550172"/>
                <a:gd name="connsiteX24" fmla="*/ 957458 w 1114676"/>
                <a:gd name="connsiteY24" fmla="*/ 1047074 h 1550172"/>
                <a:gd name="connsiteX25" fmla="*/ 394831 w 1114676"/>
                <a:gd name="connsiteY25" fmla="*/ 995192 h 1550172"/>
                <a:gd name="connsiteX26" fmla="*/ 495547 w 1114676"/>
                <a:gd name="connsiteY26" fmla="*/ 995192 h 1550172"/>
                <a:gd name="connsiteX27" fmla="*/ 536114 w 1114676"/>
                <a:gd name="connsiteY27" fmla="*/ 1035795 h 1550172"/>
                <a:gd name="connsiteX28" fmla="*/ 536114 w 1114676"/>
                <a:gd name="connsiteY28" fmla="*/ 1236009 h 1550172"/>
                <a:gd name="connsiteX29" fmla="*/ 495547 w 1114676"/>
                <a:gd name="connsiteY29" fmla="*/ 1276612 h 1550172"/>
                <a:gd name="connsiteX30" fmla="*/ 394831 w 1114676"/>
                <a:gd name="connsiteY30" fmla="*/ 1276612 h 1550172"/>
                <a:gd name="connsiteX31" fmla="*/ 354265 w 1114676"/>
                <a:gd name="connsiteY31" fmla="*/ 1236009 h 1550172"/>
                <a:gd name="connsiteX32" fmla="*/ 354265 w 1114676"/>
                <a:gd name="connsiteY32" fmla="*/ 1035795 h 1550172"/>
                <a:gd name="connsiteX33" fmla="*/ 394831 w 1114676"/>
                <a:gd name="connsiteY33" fmla="*/ 995192 h 1550172"/>
                <a:gd name="connsiteX34" fmla="*/ 162672 w 1114676"/>
                <a:gd name="connsiteY34" fmla="*/ 995192 h 1550172"/>
                <a:gd name="connsiteX35" fmla="*/ 263389 w 1114676"/>
                <a:gd name="connsiteY35" fmla="*/ 995192 h 1550172"/>
                <a:gd name="connsiteX36" fmla="*/ 303955 w 1114676"/>
                <a:gd name="connsiteY36" fmla="*/ 1035795 h 1550172"/>
                <a:gd name="connsiteX37" fmla="*/ 303955 w 1114676"/>
                <a:gd name="connsiteY37" fmla="*/ 1236009 h 1550172"/>
                <a:gd name="connsiteX38" fmla="*/ 263389 w 1114676"/>
                <a:gd name="connsiteY38" fmla="*/ 1276612 h 1550172"/>
                <a:gd name="connsiteX39" fmla="*/ 162672 w 1114676"/>
                <a:gd name="connsiteY39" fmla="*/ 1276612 h 1550172"/>
                <a:gd name="connsiteX40" fmla="*/ 122106 w 1114676"/>
                <a:gd name="connsiteY40" fmla="*/ 1236009 h 1550172"/>
                <a:gd name="connsiteX41" fmla="*/ 122106 w 1114676"/>
                <a:gd name="connsiteY41" fmla="*/ 1035795 h 1550172"/>
                <a:gd name="connsiteX42" fmla="*/ 162672 w 1114676"/>
                <a:gd name="connsiteY42" fmla="*/ 995192 h 1550172"/>
                <a:gd name="connsiteX43" fmla="*/ 823473 w 1114676"/>
                <a:gd name="connsiteY43" fmla="*/ 990999 h 1550172"/>
                <a:gd name="connsiteX44" fmla="*/ 974403 w 1114676"/>
                <a:gd name="connsiteY44" fmla="*/ 990999 h 1550172"/>
                <a:gd name="connsiteX45" fmla="*/ 1013532 w 1114676"/>
                <a:gd name="connsiteY45" fmla="*/ 1031572 h 1550172"/>
                <a:gd name="connsiteX46" fmla="*/ 1013532 w 1114676"/>
                <a:gd name="connsiteY46" fmla="*/ 1107121 h 1550172"/>
                <a:gd name="connsiteX47" fmla="*/ 974403 w 1114676"/>
                <a:gd name="connsiteY47" fmla="*/ 1147694 h 1550172"/>
                <a:gd name="connsiteX48" fmla="*/ 823473 w 1114676"/>
                <a:gd name="connsiteY48" fmla="*/ 1147694 h 1550172"/>
                <a:gd name="connsiteX49" fmla="*/ 782946 w 1114676"/>
                <a:gd name="connsiteY49" fmla="*/ 1107121 h 1550172"/>
                <a:gd name="connsiteX50" fmla="*/ 782946 w 1114676"/>
                <a:gd name="connsiteY50" fmla="*/ 1031572 h 1550172"/>
                <a:gd name="connsiteX51" fmla="*/ 823473 w 1114676"/>
                <a:gd name="connsiteY51" fmla="*/ 990999 h 1550172"/>
                <a:gd name="connsiteX52" fmla="*/ 838496 w 1114676"/>
                <a:gd name="connsiteY52" fmla="*/ 820155 h 1550172"/>
                <a:gd name="connsiteX53" fmla="*/ 838496 w 1114676"/>
                <a:gd name="connsiteY53" fmla="*/ 864701 h 1550172"/>
                <a:gd name="connsiteX54" fmla="*/ 957458 w 1114676"/>
                <a:gd name="connsiteY54" fmla="*/ 864701 h 1550172"/>
                <a:gd name="connsiteX55" fmla="*/ 957458 w 1114676"/>
                <a:gd name="connsiteY55" fmla="*/ 820155 h 1550172"/>
                <a:gd name="connsiteX56" fmla="*/ 823473 w 1114676"/>
                <a:gd name="connsiteY56" fmla="*/ 764081 h 1550172"/>
                <a:gd name="connsiteX57" fmla="*/ 974403 w 1114676"/>
                <a:gd name="connsiteY57" fmla="*/ 764081 h 1550172"/>
                <a:gd name="connsiteX58" fmla="*/ 1013532 w 1114676"/>
                <a:gd name="connsiteY58" fmla="*/ 804653 h 1550172"/>
                <a:gd name="connsiteX59" fmla="*/ 1013532 w 1114676"/>
                <a:gd name="connsiteY59" fmla="*/ 880202 h 1550172"/>
                <a:gd name="connsiteX60" fmla="*/ 974403 w 1114676"/>
                <a:gd name="connsiteY60" fmla="*/ 920775 h 1550172"/>
                <a:gd name="connsiteX61" fmla="*/ 823473 w 1114676"/>
                <a:gd name="connsiteY61" fmla="*/ 920775 h 1550172"/>
                <a:gd name="connsiteX62" fmla="*/ 782946 w 1114676"/>
                <a:gd name="connsiteY62" fmla="*/ 880202 h 1550172"/>
                <a:gd name="connsiteX63" fmla="*/ 782946 w 1114676"/>
                <a:gd name="connsiteY63" fmla="*/ 804653 h 1550172"/>
                <a:gd name="connsiteX64" fmla="*/ 823473 w 1114676"/>
                <a:gd name="connsiteY64" fmla="*/ 764081 h 1550172"/>
                <a:gd name="connsiteX65" fmla="*/ 737877 w 1114676"/>
                <a:gd name="connsiteY65" fmla="*/ 670274 h 1550172"/>
                <a:gd name="connsiteX66" fmla="*/ 737877 w 1114676"/>
                <a:gd name="connsiteY66" fmla="*/ 1494098 h 1550172"/>
                <a:gd name="connsiteX67" fmla="*/ 1058602 w 1114676"/>
                <a:gd name="connsiteY67" fmla="*/ 1494098 h 1550172"/>
                <a:gd name="connsiteX68" fmla="*/ 1058602 w 1114676"/>
                <a:gd name="connsiteY68" fmla="*/ 670274 h 1550172"/>
                <a:gd name="connsiteX69" fmla="*/ 410339 w 1114676"/>
                <a:gd name="connsiteY69" fmla="*/ 619440 h 1550172"/>
                <a:gd name="connsiteX70" fmla="*/ 410339 w 1114676"/>
                <a:gd name="connsiteY70" fmla="*/ 789236 h 1550172"/>
                <a:gd name="connsiteX71" fmla="*/ 480039 w 1114676"/>
                <a:gd name="connsiteY71" fmla="*/ 789236 h 1550172"/>
                <a:gd name="connsiteX72" fmla="*/ 480039 w 1114676"/>
                <a:gd name="connsiteY72" fmla="*/ 619440 h 1550172"/>
                <a:gd name="connsiteX73" fmla="*/ 177656 w 1114676"/>
                <a:gd name="connsiteY73" fmla="*/ 619440 h 1550172"/>
                <a:gd name="connsiteX74" fmla="*/ 177656 w 1114676"/>
                <a:gd name="connsiteY74" fmla="*/ 789236 h 1550172"/>
                <a:gd name="connsiteX75" fmla="*/ 247881 w 1114676"/>
                <a:gd name="connsiteY75" fmla="*/ 789236 h 1550172"/>
                <a:gd name="connsiteX76" fmla="*/ 247881 w 1114676"/>
                <a:gd name="connsiteY76" fmla="*/ 619440 h 1550172"/>
                <a:gd name="connsiteX77" fmla="*/ 735036 w 1114676"/>
                <a:gd name="connsiteY77" fmla="*/ 614199 h 1550172"/>
                <a:gd name="connsiteX78" fmla="*/ 1061443 w 1114676"/>
                <a:gd name="connsiteY78" fmla="*/ 614199 h 1550172"/>
                <a:gd name="connsiteX79" fmla="*/ 1114676 w 1114676"/>
                <a:gd name="connsiteY79" fmla="*/ 667443 h 1550172"/>
                <a:gd name="connsiteX80" fmla="*/ 1114676 w 1114676"/>
                <a:gd name="connsiteY80" fmla="*/ 1496928 h 1550172"/>
                <a:gd name="connsiteX81" fmla="*/ 1061443 w 1114676"/>
                <a:gd name="connsiteY81" fmla="*/ 1550172 h 1550172"/>
                <a:gd name="connsiteX82" fmla="*/ 735036 w 1114676"/>
                <a:gd name="connsiteY82" fmla="*/ 1550172 h 1550172"/>
                <a:gd name="connsiteX83" fmla="*/ 681802 w 1114676"/>
                <a:gd name="connsiteY83" fmla="*/ 1496928 h 1550172"/>
                <a:gd name="connsiteX84" fmla="*/ 681802 w 1114676"/>
                <a:gd name="connsiteY84" fmla="*/ 667443 h 1550172"/>
                <a:gd name="connsiteX85" fmla="*/ 735036 w 1114676"/>
                <a:gd name="connsiteY85" fmla="*/ 614199 h 1550172"/>
                <a:gd name="connsiteX86" fmla="*/ 394831 w 1114676"/>
                <a:gd name="connsiteY86" fmla="*/ 563366 h 1550172"/>
                <a:gd name="connsiteX87" fmla="*/ 495547 w 1114676"/>
                <a:gd name="connsiteY87" fmla="*/ 563366 h 1550172"/>
                <a:gd name="connsiteX88" fmla="*/ 536114 w 1114676"/>
                <a:gd name="connsiteY88" fmla="*/ 604044 h 1550172"/>
                <a:gd name="connsiteX89" fmla="*/ 536114 w 1114676"/>
                <a:gd name="connsiteY89" fmla="*/ 804632 h 1550172"/>
                <a:gd name="connsiteX90" fmla="*/ 495547 w 1114676"/>
                <a:gd name="connsiteY90" fmla="*/ 845310 h 1550172"/>
                <a:gd name="connsiteX91" fmla="*/ 394831 w 1114676"/>
                <a:gd name="connsiteY91" fmla="*/ 845310 h 1550172"/>
                <a:gd name="connsiteX92" fmla="*/ 354265 w 1114676"/>
                <a:gd name="connsiteY92" fmla="*/ 804632 h 1550172"/>
                <a:gd name="connsiteX93" fmla="*/ 354265 w 1114676"/>
                <a:gd name="connsiteY93" fmla="*/ 604044 h 1550172"/>
                <a:gd name="connsiteX94" fmla="*/ 394831 w 1114676"/>
                <a:gd name="connsiteY94" fmla="*/ 563366 h 1550172"/>
                <a:gd name="connsiteX95" fmla="*/ 162672 w 1114676"/>
                <a:gd name="connsiteY95" fmla="*/ 563366 h 1550172"/>
                <a:gd name="connsiteX96" fmla="*/ 263389 w 1114676"/>
                <a:gd name="connsiteY96" fmla="*/ 563366 h 1550172"/>
                <a:gd name="connsiteX97" fmla="*/ 303955 w 1114676"/>
                <a:gd name="connsiteY97" fmla="*/ 604044 h 1550172"/>
                <a:gd name="connsiteX98" fmla="*/ 303955 w 1114676"/>
                <a:gd name="connsiteY98" fmla="*/ 804632 h 1550172"/>
                <a:gd name="connsiteX99" fmla="*/ 263389 w 1114676"/>
                <a:gd name="connsiteY99" fmla="*/ 845310 h 1550172"/>
                <a:gd name="connsiteX100" fmla="*/ 162672 w 1114676"/>
                <a:gd name="connsiteY100" fmla="*/ 845310 h 1550172"/>
                <a:gd name="connsiteX101" fmla="*/ 122106 w 1114676"/>
                <a:gd name="connsiteY101" fmla="*/ 804632 h 1550172"/>
                <a:gd name="connsiteX102" fmla="*/ 122106 w 1114676"/>
                <a:gd name="connsiteY102" fmla="*/ 604044 h 1550172"/>
                <a:gd name="connsiteX103" fmla="*/ 162672 w 1114676"/>
                <a:gd name="connsiteY103" fmla="*/ 563366 h 1550172"/>
                <a:gd name="connsiteX104" fmla="*/ 56074 w 1114676"/>
                <a:gd name="connsiteY104" fmla="*/ 468510 h 1550172"/>
                <a:gd name="connsiteX105" fmla="*/ 56074 w 1114676"/>
                <a:gd name="connsiteY105" fmla="*/ 1494098 h 1550172"/>
                <a:gd name="connsiteX106" fmla="*/ 602145 w 1114676"/>
                <a:gd name="connsiteY106" fmla="*/ 1494098 h 1550172"/>
                <a:gd name="connsiteX107" fmla="*/ 602145 w 1114676"/>
                <a:gd name="connsiteY107" fmla="*/ 468510 h 1550172"/>
                <a:gd name="connsiteX108" fmla="*/ 155556 w 1114676"/>
                <a:gd name="connsiteY108" fmla="*/ 316994 h 1550172"/>
                <a:gd name="connsiteX109" fmla="*/ 155556 w 1114676"/>
                <a:gd name="connsiteY109" fmla="*/ 406960 h 1550172"/>
                <a:gd name="connsiteX110" fmla="*/ 155556 w 1114676"/>
                <a:gd name="connsiteY110" fmla="*/ 412436 h 1550172"/>
                <a:gd name="connsiteX111" fmla="*/ 194671 w 1114676"/>
                <a:gd name="connsiteY111" fmla="*/ 412436 h 1550172"/>
                <a:gd name="connsiteX112" fmla="*/ 471348 w 1114676"/>
                <a:gd name="connsiteY112" fmla="*/ 412436 h 1550172"/>
                <a:gd name="connsiteX113" fmla="*/ 502663 w 1114676"/>
                <a:gd name="connsiteY113" fmla="*/ 412436 h 1550172"/>
                <a:gd name="connsiteX114" fmla="*/ 502663 w 1114676"/>
                <a:gd name="connsiteY114" fmla="*/ 396731 h 1550172"/>
                <a:gd name="connsiteX115" fmla="*/ 502663 w 1114676"/>
                <a:gd name="connsiteY115" fmla="*/ 316994 h 1550172"/>
                <a:gd name="connsiteX116" fmla="*/ 155556 w 1114676"/>
                <a:gd name="connsiteY116" fmla="*/ 316994 h 1550172"/>
                <a:gd name="connsiteX117" fmla="*/ 205890 w 1114676"/>
                <a:gd name="connsiteY117" fmla="*/ 167163 h 1550172"/>
                <a:gd name="connsiteX118" fmla="*/ 205890 w 1114676"/>
                <a:gd name="connsiteY118" fmla="*/ 239278 h 1550172"/>
                <a:gd name="connsiteX119" fmla="*/ 205890 w 1114676"/>
                <a:gd name="connsiteY119" fmla="*/ 260982 h 1550172"/>
                <a:gd name="connsiteX120" fmla="*/ 214842 w 1114676"/>
                <a:gd name="connsiteY120" fmla="*/ 260982 h 1550172"/>
                <a:gd name="connsiteX121" fmla="*/ 442688 w 1114676"/>
                <a:gd name="connsiteY121" fmla="*/ 260982 h 1550172"/>
                <a:gd name="connsiteX122" fmla="*/ 452329 w 1114676"/>
                <a:gd name="connsiteY122" fmla="*/ 260982 h 1550172"/>
                <a:gd name="connsiteX123" fmla="*/ 452329 w 1114676"/>
                <a:gd name="connsiteY123" fmla="*/ 250729 h 1550172"/>
                <a:gd name="connsiteX124" fmla="*/ 452329 w 1114676"/>
                <a:gd name="connsiteY124" fmla="*/ 167163 h 1550172"/>
                <a:gd name="connsiteX125" fmla="*/ 338074 w 1114676"/>
                <a:gd name="connsiteY125" fmla="*/ 167163 h 1550172"/>
                <a:gd name="connsiteX126" fmla="*/ 328909 w 1114676"/>
                <a:gd name="connsiteY126" fmla="*/ 167163 h 1550172"/>
                <a:gd name="connsiteX127" fmla="*/ 328848 w 1114676"/>
                <a:gd name="connsiteY127" fmla="*/ 167176 h 1550172"/>
                <a:gd name="connsiteX128" fmla="*/ 328787 w 1114676"/>
                <a:gd name="connsiteY128" fmla="*/ 167163 h 1550172"/>
                <a:gd name="connsiteX129" fmla="*/ 309857 w 1114676"/>
                <a:gd name="connsiteY129" fmla="*/ 167163 h 1550172"/>
                <a:gd name="connsiteX130" fmla="*/ 205890 w 1114676"/>
                <a:gd name="connsiteY130" fmla="*/ 167163 h 1550172"/>
                <a:gd name="connsiteX131" fmla="*/ 328848 w 1114676"/>
                <a:gd name="connsiteY131" fmla="*/ 0 h 1550172"/>
                <a:gd name="connsiteX132" fmla="*/ 356885 w 1114676"/>
                <a:gd name="connsiteY132" fmla="*/ 28097 h 1550172"/>
                <a:gd name="connsiteX133" fmla="*/ 356885 w 1114676"/>
                <a:gd name="connsiteY133" fmla="*/ 92259 h 1550172"/>
                <a:gd name="connsiteX134" fmla="*/ 356885 w 1114676"/>
                <a:gd name="connsiteY134" fmla="*/ 111101 h 1550172"/>
                <a:gd name="connsiteX135" fmla="*/ 373229 w 1114676"/>
                <a:gd name="connsiteY135" fmla="*/ 111101 h 1550172"/>
                <a:gd name="connsiteX136" fmla="*/ 455130 w 1114676"/>
                <a:gd name="connsiteY136" fmla="*/ 111101 h 1550172"/>
                <a:gd name="connsiteX137" fmla="*/ 508338 w 1114676"/>
                <a:gd name="connsiteY137" fmla="*/ 164360 h 1550172"/>
                <a:gd name="connsiteX138" fmla="*/ 508338 w 1114676"/>
                <a:gd name="connsiteY138" fmla="*/ 261563 h 1550172"/>
                <a:gd name="connsiteX139" fmla="*/ 526173 w 1114676"/>
                <a:gd name="connsiteY139" fmla="*/ 265161 h 1550172"/>
                <a:gd name="connsiteX140" fmla="*/ 558648 w 1114676"/>
                <a:gd name="connsiteY140" fmla="*/ 314194 h 1550172"/>
                <a:gd name="connsiteX141" fmla="*/ 558648 w 1114676"/>
                <a:gd name="connsiteY141" fmla="*/ 412436 h 1550172"/>
                <a:gd name="connsiteX142" fmla="*/ 560079 w 1114676"/>
                <a:gd name="connsiteY142" fmla="*/ 412436 h 1550172"/>
                <a:gd name="connsiteX143" fmla="*/ 606402 w 1114676"/>
                <a:gd name="connsiteY143" fmla="*/ 412436 h 1550172"/>
                <a:gd name="connsiteX144" fmla="*/ 658220 w 1114676"/>
                <a:gd name="connsiteY144" fmla="*/ 465680 h 1550172"/>
                <a:gd name="connsiteX145" fmla="*/ 658220 w 1114676"/>
                <a:gd name="connsiteY145" fmla="*/ 1496928 h 1550172"/>
                <a:gd name="connsiteX146" fmla="*/ 606402 w 1114676"/>
                <a:gd name="connsiteY146" fmla="*/ 1550172 h 1550172"/>
                <a:gd name="connsiteX147" fmla="*/ 53218 w 1114676"/>
                <a:gd name="connsiteY147" fmla="*/ 1550172 h 1550172"/>
                <a:gd name="connsiteX148" fmla="*/ 0 w 1114676"/>
                <a:gd name="connsiteY148" fmla="*/ 1496928 h 1550172"/>
                <a:gd name="connsiteX149" fmla="*/ 0 w 1114676"/>
                <a:gd name="connsiteY149" fmla="*/ 465680 h 1550172"/>
                <a:gd name="connsiteX150" fmla="*/ 53218 w 1114676"/>
                <a:gd name="connsiteY150" fmla="*/ 412436 h 1550172"/>
                <a:gd name="connsiteX151" fmla="*/ 99571 w 1114676"/>
                <a:gd name="connsiteY151" fmla="*/ 412436 h 1550172"/>
                <a:gd name="connsiteX152" fmla="*/ 99571 w 1114676"/>
                <a:gd name="connsiteY152" fmla="*/ 395807 h 1550172"/>
                <a:gd name="connsiteX153" fmla="*/ 99571 w 1114676"/>
                <a:gd name="connsiteY153" fmla="*/ 314194 h 1550172"/>
                <a:gd name="connsiteX154" fmla="*/ 132047 w 1114676"/>
                <a:gd name="connsiteY154" fmla="*/ 265161 h 1550172"/>
                <a:gd name="connsiteX155" fmla="*/ 149881 w 1114676"/>
                <a:gd name="connsiteY155" fmla="*/ 261563 h 1550172"/>
                <a:gd name="connsiteX156" fmla="*/ 149881 w 1114676"/>
                <a:gd name="connsiteY156" fmla="*/ 249804 h 1550172"/>
                <a:gd name="connsiteX157" fmla="*/ 149881 w 1114676"/>
                <a:gd name="connsiteY157" fmla="*/ 164360 h 1550172"/>
                <a:gd name="connsiteX158" fmla="*/ 203090 w 1114676"/>
                <a:gd name="connsiteY158" fmla="*/ 111101 h 1550172"/>
                <a:gd name="connsiteX159" fmla="*/ 286282 w 1114676"/>
                <a:gd name="connsiteY159" fmla="*/ 111101 h 1550172"/>
                <a:gd name="connsiteX160" fmla="*/ 300810 w 1114676"/>
                <a:gd name="connsiteY160" fmla="*/ 111101 h 1550172"/>
                <a:gd name="connsiteX161" fmla="*/ 300810 w 1114676"/>
                <a:gd name="connsiteY161" fmla="*/ 102446 h 1550172"/>
                <a:gd name="connsiteX162" fmla="*/ 300810 w 1114676"/>
                <a:gd name="connsiteY162" fmla="*/ 28097 h 1550172"/>
                <a:gd name="connsiteX163" fmla="*/ 328848 w 1114676"/>
                <a:gd name="connsiteY163" fmla="*/ 0 h 155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14676" h="1550172">
                  <a:moveTo>
                    <a:pt x="838496" y="1272420"/>
                  </a:moveTo>
                  <a:lnTo>
                    <a:pt x="838496" y="1317489"/>
                  </a:lnTo>
                  <a:lnTo>
                    <a:pt x="957458" y="1317489"/>
                  </a:lnTo>
                  <a:lnTo>
                    <a:pt x="957458" y="1272420"/>
                  </a:lnTo>
                  <a:close/>
                  <a:moveTo>
                    <a:pt x="823473" y="1216345"/>
                  </a:moveTo>
                  <a:cubicBezTo>
                    <a:pt x="974403" y="1216345"/>
                    <a:pt x="974403" y="1216345"/>
                    <a:pt x="974403" y="1216345"/>
                  </a:cubicBezTo>
                  <a:cubicBezTo>
                    <a:pt x="995365" y="1216345"/>
                    <a:pt x="1013532" y="1234594"/>
                    <a:pt x="1013532" y="1257054"/>
                  </a:cubicBezTo>
                  <a:cubicBezTo>
                    <a:pt x="1013532" y="1332856"/>
                    <a:pt x="1013532" y="1332856"/>
                    <a:pt x="1013532" y="1332856"/>
                  </a:cubicBezTo>
                  <a:cubicBezTo>
                    <a:pt x="1013532" y="1355315"/>
                    <a:pt x="995365" y="1373564"/>
                    <a:pt x="974403" y="1373564"/>
                  </a:cubicBezTo>
                  <a:cubicBezTo>
                    <a:pt x="823473" y="1373564"/>
                    <a:pt x="823473" y="1373564"/>
                    <a:pt x="823473" y="1373564"/>
                  </a:cubicBezTo>
                  <a:cubicBezTo>
                    <a:pt x="801114" y="1373564"/>
                    <a:pt x="782946" y="1355315"/>
                    <a:pt x="782946" y="1332856"/>
                  </a:cubicBezTo>
                  <a:cubicBezTo>
                    <a:pt x="782946" y="1257054"/>
                    <a:pt x="782946" y="1257054"/>
                    <a:pt x="782946" y="1257054"/>
                  </a:cubicBezTo>
                  <a:cubicBezTo>
                    <a:pt x="782946" y="1234594"/>
                    <a:pt x="801114" y="1216345"/>
                    <a:pt x="823473" y="1216345"/>
                  </a:cubicBezTo>
                  <a:close/>
                  <a:moveTo>
                    <a:pt x="410339" y="1051266"/>
                  </a:moveTo>
                  <a:lnTo>
                    <a:pt x="410339" y="1220538"/>
                  </a:lnTo>
                  <a:lnTo>
                    <a:pt x="480039" y="1220538"/>
                  </a:lnTo>
                  <a:lnTo>
                    <a:pt x="480039" y="1051266"/>
                  </a:lnTo>
                  <a:close/>
                  <a:moveTo>
                    <a:pt x="177656" y="1051266"/>
                  </a:moveTo>
                  <a:lnTo>
                    <a:pt x="177656" y="1220538"/>
                  </a:lnTo>
                  <a:lnTo>
                    <a:pt x="247881" y="1220538"/>
                  </a:lnTo>
                  <a:lnTo>
                    <a:pt x="247881" y="1051266"/>
                  </a:lnTo>
                  <a:close/>
                  <a:moveTo>
                    <a:pt x="838496" y="1047074"/>
                  </a:moveTo>
                  <a:lnTo>
                    <a:pt x="838496" y="1091619"/>
                  </a:lnTo>
                  <a:lnTo>
                    <a:pt x="957458" y="1091619"/>
                  </a:lnTo>
                  <a:lnTo>
                    <a:pt x="957458" y="1047074"/>
                  </a:lnTo>
                  <a:close/>
                  <a:moveTo>
                    <a:pt x="394831" y="995192"/>
                  </a:moveTo>
                  <a:cubicBezTo>
                    <a:pt x="495547" y="995192"/>
                    <a:pt x="495547" y="995192"/>
                    <a:pt x="495547" y="995192"/>
                  </a:cubicBezTo>
                  <a:cubicBezTo>
                    <a:pt x="517929" y="995192"/>
                    <a:pt x="536114" y="1013393"/>
                    <a:pt x="536114" y="1035795"/>
                  </a:cubicBezTo>
                  <a:cubicBezTo>
                    <a:pt x="536114" y="1236009"/>
                    <a:pt x="536114" y="1236009"/>
                    <a:pt x="536114" y="1236009"/>
                  </a:cubicBezTo>
                  <a:cubicBezTo>
                    <a:pt x="536114" y="1258411"/>
                    <a:pt x="517929" y="1276612"/>
                    <a:pt x="495547" y="1276612"/>
                  </a:cubicBezTo>
                  <a:cubicBezTo>
                    <a:pt x="394831" y="1276612"/>
                    <a:pt x="394831" y="1276612"/>
                    <a:pt x="394831" y="1276612"/>
                  </a:cubicBezTo>
                  <a:cubicBezTo>
                    <a:pt x="372450" y="1276612"/>
                    <a:pt x="354265" y="1258411"/>
                    <a:pt x="354265" y="1236009"/>
                  </a:cubicBezTo>
                  <a:cubicBezTo>
                    <a:pt x="354265" y="1035795"/>
                    <a:pt x="354265" y="1035795"/>
                    <a:pt x="354265" y="1035795"/>
                  </a:cubicBezTo>
                  <a:cubicBezTo>
                    <a:pt x="354265" y="1013393"/>
                    <a:pt x="372450" y="995192"/>
                    <a:pt x="394831" y="995192"/>
                  </a:cubicBezTo>
                  <a:close/>
                  <a:moveTo>
                    <a:pt x="162672" y="995192"/>
                  </a:moveTo>
                  <a:cubicBezTo>
                    <a:pt x="263389" y="995192"/>
                    <a:pt x="263389" y="995192"/>
                    <a:pt x="263389" y="995192"/>
                  </a:cubicBezTo>
                  <a:cubicBezTo>
                    <a:pt x="285770" y="995192"/>
                    <a:pt x="303955" y="1013393"/>
                    <a:pt x="303955" y="1035795"/>
                  </a:cubicBezTo>
                  <a:cubicBezTo>
                    <a:pt x="303955" y="1236009"/>
                    <a:pt x="303955" y="1236009"/>
                    <a:pt x="303955" y="1236009"/>
                  </a:cubicBezTo>
                  <a:cubicBezTo>
                    <a:pt x="303955" y="1258411"/>
                    <a:pt x="285770" y="1276612"/>
                    <a:pt x="263389" y="1276612"/>
                  </a:cubicBezTo>
                  <a:cubicBezTo>
                    <a:pt x="162672" y="1276612"/>
                    <a:pt x="162672" y="1276612"/>
                    <a:pt x="162672" y="1276612"/>
                  </a:cubicBezTo>
                  <a:cubicBezTo>
                    <a:pt x="140291" y="1276612"/>
                    <a:pt x="122106" y="1258411"/>
                    <a:pt x="122106" y="1236009"/>
                  </a:cubicBezTo>
                  <a:cubicBezTo>
                    <a:pt x="122106" y="1035795"/>
                    <a:pt x="122106" y="1035795"/>
                    <a:pt x="122106" y="1035795"/>
                  </a:cubicBezTo>
                  <a:cubicBezTo>
                    <a:pt x="122106" y="1013393"/>
                    <a:pt x="140291" y="995192"/>
                    <a:pt x="162672" y="995192"/>
                  </a:cubicBezTo>
                  <a:close/>
                  <a:moveTo>
                    <a:pt x="823473" y="990999"/>
                  </a:moveTo>
                  <a:cubicBezTo>
                    <a:pt x="974403" y="990999"/>
                    <a:pt x="974403" y="990999"/>
                    <a:pt x="974403" y="990999"/>
                  </a:cubicBezTo>
                  <a:cubicBezTo>
                    <a:pt x="995365" y="990999"/>
                    <a:pt x="1013532" y="1009187"/>
                    <a:pt x="1013532" y="1031572"/>
                  </a:cubicBezTo>
                  <a:cubicBezTo>
                    <a:pt x="1013532" y="1107121"/>
                    <a:pt x="1013532" y="1107121"/>
                    <a:pt x="1013532" y="1107121"/>
                  </a:cubicBezTo>
                  <a:cubicBezTo>
                    <a:pt x="1013532" y="1129506"/>
                    <a:pt x="995365" y="1147694"/>
                    <a:pt x="974403" y="1147694"/>
                  </a:cubicBezTo>
                  <a:cubicBezTo>
                    <a:pt x="823473" y="1147694"/>
                    <a:pt x="823473" y="1147694"/>
                    <a:pt x="823473" y="1147694"/>
                  </a:cubicBezTo>
                  <a:cubicBezTo>
                    <a:pt x="801114" y="1147694"/>
                    <a:pt x="782946" y="1129506"/>
                    <a:pt x="782946" y="1107121"/>
                  </a:cubicBezTo>
                  <a:cubicBezTo>
                    <a:pt x="782946" y="1031572"/>
                    <a:pt x="782946" y="1031572"/>
                    <a:pt x="782946" y="1031572"/>
                  </a:cubicBezTo>
                  <a:cubicBezTo>
                    <a:pt x="782946" y="1009187"/>
                    <a:pt x="801114" y="990999"/>
                    <a:pt x="823473" y="990999"/>
                  </a:cubicBezTo>
                  <a:close/>
                  <a:moveTo>
                    <a:pt x="838496" y="820155"/>
                  </a:moveTo>
                  <a:lnTo>
                    <a:pt x="838496" y="864701"/>
                  </a:lnTo>
                  <a:lnTo>
                    <a:pt x="957458" y="864701"/>
                  </a:lnTo>
                  <a:lnTo>
                    <a:pt x="957458" y="820155"/>
                  </a:lnTo>
                  <a:close/>
                  <a:moveTo>
                    <a:pt x="823473" y="764081"/>
                  </a:moveTo>
                  <a:cubicBezTo>
                    <a:pt x="974403" y="764081"/>
                    <a:pt x="974403" y="764081"/>
                    <a:pt x="974403" y="764081"/>
                  </a:cubicBezTo>
                  <a:cubicBezTo>
                    <a:pt x="995365" y="764081"/>
                    <a:pt x="1013532" y="782269"/>
                    <a:pt x="1013532" y="804653"/>
                  </a:cubicBezTo>
                  <a:cubicBezTo>
                    <a:pt x="1013532" y="880202"/>
                    <a:pt x="1013532" y="880202"/>
                    <a:pt x="1013532" y="880202"/>
                  </a:cubicBezTo>
                  <a:cubicBezTo>
                    <a:pt x="1013532" y="902587"/>
                    <a:pt x="995365" y="920775"/>
                    <a:pt x="974403" y="920775"/>
                  </a:cubicBezTo>
                  <a:cubicBezTo>
                    <a:pt x="823473" y="920775"/>
                    <a:pt x="823473" y="920775"/>
                    <a:pt x="823473" y="920775"/>
                  </a:cubicBezTo>
                  <a:cubicBezTo>
                    <a:pt x="801114" y="920775"/>
                    <a:pt x="782946" y="902587"/>
                    <a:pt x="782946" y="880202"/>
                  </a:cubicBezTo>
                  <a:cubicBezTo>
                    <a:pt x="782946" y="804653"/>
                    <a:pt x="782946" y="804653"/>
                    <a:pt x="782946" y="804653"/>
                  </a:cubicBezTo>
                  <a:cubicBezTo>
                    <a:pt x="782946" y="782269"/>
                    <a:pt x="801114" y="764081"/>
                    <a:pt x="823473" y="764081"/>
                  </a:cubicBezTo>
                  <a:close/>
                  <a:moveTo>
                    <a:pt x="737877" y="670274"/>
                  </a:moveTo>
                  <a:lnTo>
                    <a:pt x="737877" y="1494098"/>
                  </a:lnTo>
                  <a:lnTo>
                    <a:pt x="1058602" y="1494098"/>
                  </a:lnTo>
                  <a:lnTo>
                    <a:pt x="1058602" y="670274"/>
                  </a:lnTo>
                  <a:close/>
                  <a:moveTo>
                    <a:pt x="410339" y="619440"/>
                  </a:moveTo>
                  <a:lnTo>
                    <a:pt x="410339" y="789236"/>
                  </a:lnTo>
                  <a:lnTo>
                    <a:pt x="480039" y="789236"/>
                  </a:lnTo>
                  <a:lnTo>
                    <a:pt x="480039" y="619440"/>
                  </a:lnTo>
                  <a:close/>
                  <a:moveTo>
                    <a:pt x="177656" y="619440"/>
                  </a:moveTo>
                  <a:lnTo>
                    <a:pt x="177656" y="789236"/>
                  </a:lnTo>
                  <a:lnTo>
                    <a:pt x="247881" y="789236"/>
                  </a:lnTo>
                  <a:lnTo>
                    <a:pt x="247881" y="619440"/>
                  </a:lnTo>
                  <a:close/>
                  <a:moveTo>
                    <a:pt x="735036" y="614199"/>
                  </a:moveTo>
                  <a:cubicBezTo>
                    <a:pt x="1061443" y="614199"/>
                    <a:pt x="1061443" y="614199"/>
                    <a:pt x="1061443" y="614199"/>
                  </a:cubicBezTo>
                  <a:cubicBezTo>
                    <a:pt x="1090861" y="614199"/>
                    <a:pt x="1114676" y="638019"/>
                    <a:pt x="1114676" y="667443"/>
                  </a:cubicBezTo>
                  <a:cubicBezTo>
                    <a:pt x="1114676" y="1496928"/>
                    <a:pt x="1114676" y="1496928"/>
                    <a:pt x="1114676" y="1496928"/>
                  </a:cubicBezTo>
                  <a:cubicBezTo>
                    <a:pt x="1114676" y="1526352"/>
                    <a:pt x="1090861" y="1550172"/>
                    <a:pt x="1061443" y="1550172"/>
                  </a:cubicBezTo>
                  <a:cubicBezTo>
                    <a:pt x="735036" y="1550172"/>
                    <a:pt x="735036" y="1550172"/>
                    <a:pt x="735036" y="1550172"/>
                  </a:cubicBezTo>
                  <a:cubicBezTo>
                    <a:pt x="705618" y="1550172"/>
                    <a:pt x="681802" y="1526352"/>
                    <a:pt x="681802" y="1496928"/>
                  </a:cubicBezTo>
                  <a:cubicBezTo>
                    <a:pt x="681802" y="667443"/>
                    <a:pt x="681802" y="667443"/>
                    <a:pt x="681802" y="667443"/>
                  </a:cubicBezTo>
                  <a:cubicBezTo>
                    <a:pt x="681802" y="638019"/>
                    <a:pt x="705618" y="614199"/>
                    <a:pt x="735036" y="614199"/>
                  </a:cubicBezTo>
                  <a:close/>
                  <a:moveTo>
                    <a:pt x="394831" y="563366"/>
                  </a:moveTo>
                  <a:cubicBezTo>
                    <a:pt x="495547" y="563366"/>
                    <a:pt x="495547" y="563366"/>
                    <a:pt x="495547" y="563366"/>
                  </a:cubicBezTo>
                  <a:cubicBezTo>
                    <a:pt x="517929" y="563366"/>
                    <a:pt x="536114" y="581601"/>
                    <a:pt x="536114" y="604044"/>
                  </a:cubicBezTo>
                  <a:cubicBezTo>
                    <a:pt x="536114" y="804632"/>
                    <a:pt x="536114" y="804632"/>
                    <a:pt x="536114" y="804632"/>
                  </a:cubicBezTo>
                  <a:cubicBezTo>
                    <a:pt x="536114" y="827075"/>
                    <a:pt x="517929" y="845310"/>
                    <a:pt x="495547" y="845310"/>
                  </a:cubicBezTo>
                  <a:cubicBezTo>
                    <a:pt x="394831" y="845310"/>
                    <a:pt x="394831" y="845310"/>
                    <a:pt x="394831" y="845310"/>
                  </a:cubicBezTo>
                  <a:cubicBezTo>
                    <a:pt x="372450" y="845310"/>
                    <a:pt x="354265" y="827075"/>
                    <a:pt x="354265" y="804632"/>
                  </a:cubicBezTo>
                  <a:cubicBezTo>
                    <a:pt x="354265" y="604044"/>
                    <a:pt x="354265" y="604044"/>
                    <a:pt x="354265" y="604044"/>
                  </a:cubicBezTo>
                  <a:cubicBezTo>
                    <a:pt x="354265" y="581601"/>
                    <a:pt x="372450" y="563366"/>
                    <a:pt x="394831" y="563366"/>
                  </a:cubicBezTo>
                  <a:close/>
                  <a:moveTo>
                    <a:pt x="162672" y="563366"/>
                  </a:moveTo>
                  <a:cubicBezTo>
                    <a:pt x="263389" y="563366"/>
                    <a:pt x="263389" y="563366"/>
                    <a:pt x="263389" y="563366"/>
                  </a:cubicBezTo>
                  <a:cubicBezTo>
                    <a:pt x="285770" y="563366"/>
                    <a:pt x="303955" y="581601"/>
                    <a:pt x="303955" y="604044"/>
                  </a:cubicBezTo>
                  <a:cubicBezTo>
                    <a:pt x="303955" y="804632"/>
                    <a:pt x="303955" y="804632"/>
                    <a:pt x="303955" y="804632"/>
                  </a:cubicBezTo>
                  <a:cubicBezTo>
                    <a:pt x="303955" y="827075"/>
                    <a:pt x="285770" y="845310"/>
                    <a:pt x="263389" y="845310"/>
                  </a:cubicBezTo>
                  <a:cubicBezTo>
                    <a:pt x="162672" y="845310"/>
                    <a:pt x="162672" y="845310"/>
                    <a:pt x="162672" y="845310"/>
                  </a:cubicBezTo>
                  <a:cubicBezTo>
                    <a:pt x="140291" y="845310"/>
                    <a:pt x="122106" y="827075"/>
                    <a:pt x="122106" y="804632"/>
                  </a:cubicBezTo>
                  <a:cubicBezTo>
                    <a:pt x="122106" y="604044"/>
                    <a:pt x="122106" y="604044"/>
                    <a:pt x="122106" y="604044"/>
                  </a:cubicBezTo>
                  <a:cubicBezTo>
                    <a:pt x="122106" y="581601"/>
                    <a:pt x="140291" y="563366"/>
                    <a:pt x="162672" y="563366"/>
                  </a:cubicBezTo>
                  <a:close/>
                  <a:moveTo>
                    <a:pt x="56074" y="468510"/>
                  </a:moveTo>
                  <a:lnTo>
                    <a:pt x="56074" y="1494098"/>
                  </a:lnTo>
                  <a:lnTo>
                    <a:pt x="602145" y="1494098"/>
                  </a:lnTo>
                  <a:lnTo>
                    <a:pt x="602145" y="468510"/>
                  </a:lnTo>
                  <a:close/>
                  <a:moveTo>
                    <a:pt x="155556" y="316994"/>
                  </a:moveTo>
                  <a:cubicBezTo>
                    <a:pt x="155556" y="361628"/>
                    <a:pt x="155556" y="389525"/>
                    <a:pt x="155556" y="406960"/>
                  </a:cubicBezTo>
                  <a:lnTo>
                    <a:pt x="155556" y="412436"/>
                  </a:lnTo>
                  <a:lnTo>
                    <a:pt x="194671" y="412436"/>
                  </a:lnTo>
                  <a:cubicBezTo>
                    <a:pt x="322450" y="412436"/>
                    <a:pt x="410573" y="412436"/>
                    <a:pt x="471348" y="412436"/>
                  </a:cubicBezTo>
                  <a:lnTo>
                    <a:pt x="502663" y="412436"/>
                  </a:lnTo>
                  <a:lnTo>
                    <a:pt x="502663" y="396731"/>
                  </a:lnTo>
                  <a:cubicBezTo>
                    <a:pt x="502663" y="316994"/>
                    <a:pt x="502663" y="316994"/>
                    <a:pt x="502663" y="316994"/>
                  </a:cubicBezTo>
                  <a:cubicBezTo>
                    <a:pt x="155556" y="316994"/>
                    <a:pt x="155556" y="316994"/>
                    <a:pt x="155556" y="316994"/>
                  </a:cubicBezTo>
                  <a:close/>
                  <a:moveTo>
                    <a:pt x="205890" y="167163"/>
                  </a:moveTo>
                  <a:cubicBezTo>
                    <a:pt x="205890" y="198348"/>
                    <a:pt x="205890" y="221737"/>
                    <a:pt x="205890" y="239278"/>
                  </a:cubicBezTo>
                  <a:lnTo>
                    <a:pt x="205890" y="260982"/>
                  </a:lnTo>
                  <a:lnTo>
                    <a:pt x="214842" y="260982"/>
                  </a:lnTo>
                  <a:cubicBezTo>
                    <a:pt x="331090" y="260982"/>
                    <a:pt x="400839" y="260982"/>
                    <a:pt x="442688" y="260982"/>
                  </a:cubicBezTo>
                  <a:lnTo>
                    <a:pt x="452329" y="260982"/>
                  </a:lnTo>
                  <a:lnTo>
                    <a:pt x="452329" y="250729"/>
                  </a:lnTo>
                  <a:cubicBezTo>
                    <a:pt x="452329" y="167163"/>
                    <a:pt x="452329" y="167163"/>
                    <a:pt x="452329" y="167163"/>
                  </a:cubicBezTo>
                  <a:cubicBezTo>
                    <a:pt x="406122" y="167163"/>
                    <a:pt x="368578" y="167163"/>
                    <a:pt x="338074" y="167163"/>
                  </a:cubicBezTo>
                  <a:lnTo>
                    <a:pt x="328909" y="167163"/>
                  </a:lnTo>
                  <a:lnTo>
                    <a:pt x="328848" y="167176"/>
                  </a:lnTo>
                  <a:lnTo>
                    <a:pt x="328787" y="167163"/>
                  </a:lnTo>
                  <a:lnTo>
                    <a:pt x="309857" y="167163"/>
                  </a:lnTo>
                  <a:cubicBezTo>
                    <a:pt x="205890" y="167163"/>
                    <a:pt x="205890" y="167163"/>
                    <a:pt x="205890" y="167163"/>
                  </a:cubicBezTo>
                  <a:close/>
                  <a:moveTo>
                    <a:pt x="328848" y="0"/>
                  </a:moveTo>
                  <a:cubicBezTo>
                    <a:pt x="344268" y="0"/>
                    <a:pt x="356885" y="12644"/>
                    <a:pt x="356885" y="28097"/>
                  </a:cubicBezTo>
                  <a:cubicBezTo>
                    <a:pt x="356885" y="55842"/>
                    <a:pt x="356885" y="76652"/>
                    <a:pt x="356885" y="92259"/>
                  </a:cubicBezTo>
                  <a:lnTo>
                    <a:pt x="356885" y="111101"/>
                  </a:lnTo>
                  <a:lnTo>
                    <a:pt x="373229" y="111101"/>
                  </a:lnTo>
                  <a:cubicBezTo>
                    <a:pt x="455130" y="111101"/>
                    <a:pt x="455130" y="111101"/>
                    <a:pt x="455130" y="111101"/>
                  </a:cubicBezTo>
                  <a:cubicBezTo>
                    <a:pt x="484535" y="111101"/>
                    <a:pt x="508338" y="134927"/>
                    <a:pt x="508338" y="164360"/>
                  </a:cubicBezTo>
                  <a:lnTo>
                    <a:pt x="508338" y="261563"/>
                  </a:lnTo>
                  <a:lnTo>
                    <a:pt x="526173" y="265161"/>
                  </a:lnTo>
                  <a:cubicBezTo>
                    <a:pt x="545264" y="273235"/>
                    <a:pt x="558648" y="292139"/>
                    <a:pt x="558648" y="314194"/>
                  </a:cubicBezTo>
                  <a:lnTo>
                    <a:pt x="558648" y="412436"/>
                  </a:lnTo>
                  <a:lnTo>
                    <a:pt x="560079" y="412436"/>
                  </a:lnTo>
                  <a:cubicBezTo>
                    <a:pt x="606402" y="412436"/>
                    <a:pt x="606402" y="412436"/>
                    <a:pt x="606402" y="412436"/>
                  </a:cubicBezTo>
                  <a:cubicBezTo>
                    <a:pt x="634412" y="412436"/>
                    <a:pt x="658220" y="436256"/>
                    <a:pt x="658220" y="465680"/>
                  </a:cubicBezTo>
                  <a:cubicBezTo>
                    <a:pt x="658220" y="1496928"/>
                    <a:pt x="658220" y="1496928"/>
                    <a:pt x="658220" y="1496928"/>
                  </a:cubicBezTo>
                  <a:cubicBezTo>
                    <a:pt x="658220" y="1526353"/>
                    <a:pt x="634412" y="1550172"/>
                    <a:pt x="606402" y="1550172"/>
                  </a:cubicBezTo>
                  <a:cubicBezTo>
                    <a:pt x="53218" y="1550172"/>
                    <a:pt x="53218" y="1550172"/>
                    <a:pt x="53218" y="1550172"/>
                  </a:cubicBezTo>
                  <a:cubicBezTo>
                    <a:pt x="23808" y="1550172"/>
                    <a:pt x="0" y="1526353"/>
                    <a:pt x="0" y="1496928"/>
                  </a:cubicBezTo>
                  <a:cubicBezTo>
                    <a:pt x="0" y="465680"/>
                    <a:pt x="0" y="465680"/>
                    <a:pt x="0" y="465680"/>
                  </a:cubicBezTo>
                  <a:cubicBezTo>
                    <a:pt x="0" y="436256"/>
                    <a:pt x="23808" y="412436"/>
                    <a:pt x="53218" y="412436"/>
                  </a:cubicBezTo>
                  <a:lnTo>
                    <a:pt x="99571" y="412436"/>
                  </a:lnTo>
                  <a:lnTo>
                    <a:pt x="99571" y="395807"/>
                  </a:lnTo>
                  <a:cubicBezTo>
                    <a:pt x="99571" y="314194"/>
                    <a:pt x="99571" y="314194"/>
                    <a:pt x="99571" y="314194"/>
                  </a:cubicBezTo>
                  <a:cubicBezTo>
                    <a:pt x="99571" y="292139"/>
                    <a:pt x="112955" y="273235"/>
                    <a:pt x="132047" y="265161"/>
                  </a:cubicBezTo>
                  <a:lnTo>
                    <a:pt x="149881" y="261563"/>
                  </a:lnTo>
                  <a:lnTo>
                    <a:pt x="149881" y="249804"/>
                  </a:lnTo>
                  <a:cubicBezTo>
                    <a:pt x="149881" y="164360"/>
                    <a:pt x="149881" y="164360"/>
                    <a:pt x="149881" y="164360"/>
                  </a:cubicBezTo>
                  <a:cubicBezTo>
                    <a:pt x="149881" y="134927"/>
                    <a:pt x="173685" y="111101"/>
                    <a:pt x="203090" y="111101"/>
                  </a:cubicBezTo>
                  <a:cubicBezTo>
                    <a:pt x="234595" y="111101"/>
                    <a:pt x="262161" y="111101"/>
                    <a:pt x="286282" y="111101"/>
                  </a:cubicBezTo>
                  <a:lnTo>
                    <a:pt x="300810" y="111101"/>
                  </a:lnTo>
                  <a:lnTo>
                    <a:pt x="300810" y="102446"/>
                  </a:lnTo>
                  <a:cubicBezTo>
                    <a:pt x="300810" y="28097"/>
                    <a:pt x="300810" y="28097"/>
                    <a:pt x="300810" y="28097"/>
                  </a:cubicBezTo>
                  <a:cubicBezTo>
                    <a:pt x="300810" y="12644"/>
                    <a:pt x="313427" y="0"/>
                    <a:pt x="328848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40" name="Freeform 388"/>
            <p:cNvSpPr>
              <a:spLocks/>
            </p:cNvSpPr>
            <p:nvPr/>
          </p:nvSpPr>
          <p:spPr bwMode="auto">
            <a:xfrm>
              <a:off x="4942943" y="4685823"/>
              <a:ext cx="323850" cy="417957"/>
            </a:xfrm>
            <a:custGeom>
              <a:avLst/>
              <a:gdLst>
                <a:gd name="connsiteX0" fmla="*/ 1616331 w 1684452"/>
                <a:gd name="connsiteY0" fmla="*/ 466888 h 1863160"/>
                <a:gd name="connsiteX1" fmla="*/ 1580938 w 1684452"/>
                <a:gd name="connsiteY1" fmla="*/ 495908 h 1863160"/>
                <a:gd name="connsiteX2" fmla="*/ 1425175 w 1684452"/>
                <a:gd name="connsiteY2" fmla="*/ 575567 h 1863160"/>
                <a:gd name="connsiteX3" fmla="*/ 842226 w 1684452"/>
                <a:gd name="connsiteY3" fmla="*/ 665288 h 1863160"/>
                <a:gd name="connsiteX4" fmla="*/ 259277 w 1684452"/>
                <a:gd name="connsiteY4" fmla="*/ 575567 h 1863160"/>
                <a:gd name="connsiteX5" fmla="*/ 103515 w 1684452"/>
                <a:gd name="connsiteY5" fmla="*/ 495908 h 1863160"/>
                <a:gd name="connsiteX6" fmla="*/ 68122 w 1684452"/>
                <a:gd name="connsiteY6" fmla="*/ 466889 h 1863160"/>
                <a:gd name="connsiteX7" fmla="*/ 68122 w 1684452"/>
                <a:gd name="connsiteY7" fmla="*/ 698353 h 1863160"/>
                <a:gd name="connsiteX8" fmla="*/ 66676 w 1684452"/>
                <a:gd name="connsiteY8" fmla="*/ 698353 h 1863160"/>
                <a:gd name="connsiteX9" fmla="*/ 66676 w 1684452"/>
                <a:gd name="connsiteY9" fmla="*/ 1507978 h 1863160"/>
                <a:gd name="connsiteX10" fmla="*/ 68122 w 1684452"/>
                <a:gd name="connsiteY10" fmla="*/ 1507978 h 1863160"/>
                <a:gd name="connsiteX11" fmla="*/ 68122 w 1684452"/>
                <a:gd name="connsiteY11" fmla="*/ 1531401 h 1863160"/>
                <a:gd name="connsiteX12" fmla="*/ 67785 w 1684452"/>
                <a:gd name="connsiteY12" fmla="*/ 1531401 h 1863160"/>
                <a:gd name="connsiteX13" fmla="*/ 842226 w 1684452"/>
                <a:gd name="connsiteY13" fmla="*/ 1795454 h 1863160"/>
                <a:gd name="connsiteX14" fmla="*/ 1616667 w 1684452"/>
                <a:gd name="connsiteY14" fmla="*/ 1531401 h 1863160"/>
                <a:gd name="connsiteX15" fmla="*/ 1616331 w 1684452"/>
                <a:gd name="connsiteY15" fmla="*/ 1531401 h 1863160"/>
                <a:gd name="connsiteX16" fmla="*/ 1616331 w 1684452"/>
                <a:gd name="connsiteY16" fmla="*/ 1507978 h 1863160"/>
                <a:gd name="connsiteX17" fmla="*/ 1619250 w 1684452"/>
                <a:gd name="connsiteY17" fmla="*/ 1507978 h 1863160"/>
                <a:gd name="connsiteX18" fmla="*/ 1619250 w 1684452"/>
                <a:gd name="connsiteY18" fmla="*/ 698353 h 1863160"/>
                <a:gd name="connsiteX19" fmla="*/ 1616331 w 1684452"/>
                <a:gd name="connsiteY19" fmla="*/ 698353 h 1863160"/>
                <a:gd name="connsiteX20" fmla="*/ 842226 w 1684452"/>
                <a:gd name="connsiteY20" fmla="*/ 68122 h 1863160"/>
                <a:gd name="connsiteX21" fmla="*/ 68122 w 1684452"/>
                <a:gd name="connsiteY21" fmla="*/ 333087 h 1863160"/>
                <a:gd name="connsiteX22" fmla="*/ 842226 w 1684452"/>
                <a:gd name="connsiteY22" fmla="*/ 598052 h 1863160"/>
                <a:gd name="connsiteX23" fmla="*/ 1616331 w 1684452"/>
                <a:gd name="connsiteY23" fmla="*/ 333087 h 1863160"/>
                <a:gd name="connsiteX24" fmla="*/ 842226 w 1684452"/>
                <a:gd name="connsiteY24" fmla="*/ 68122 h 1863160"/>
                <a:gd name="connsiteX25" fmla="*/ 842226 w 1684452"/>
                <a:gd name="connsiteY25" fmla="*/ 0 h 1863160"/>
                <a:gd name="connsiteX26" fmla="*/ 1425175 w 1684452"/>
                <a:gd name="connsiteY26" fmla="*/ 89721 h 1863160"/>
                <a:gd name="connsiteX27" fmla="*/ 1684452 w 1684452"/>
                <a:gd name="connsiteY27" fmla="*/ 331797 h 1863160"/>
                <a:gd name="connsiteX28" fmla="*/ 1681988 w 1684452"/>
                <a:gd name="connsiteY28" fmla="*/ 352107 h 1863160"/>
                <a:gd name="connsiteX29" fmla="*/ 1684452 w 1684452"/>
                <a:gd name="connsiteY29" fmla="*/ 352107 h 1863160"/>
                <a:gd name="connsiteX30" fmla="*/ 1684452 w 1684452"/>
                <a:gd name="connsiteY30" fmla="*/ 1531401 h 1863160"/>
                <a:gd name="connsiteX31" fmla="*/ 1684452 w 1684452"/>
                <a:gd name="connsiteY31" fmla="*/ 1531401 h 1863160"/>
                <a:gd name="connsiteX32" fmla="*/ 1425175 w 1684452"/>
                <a:gd name="connsiteY32" fmla="*/ 1773450 h 1863160"/>
                <a:gd name="connsiteX33" fmla="*/ 842226 w 1684452"/>
                <a:gd name="connsiteY33" fmla="*/ 1863160 h 1863160"/>
                <a:gd name="connsiteX34" fmla="*/ 259277 w 1684452"/>
                <a:gd name="connsiteY34" fmla="*/ 1773450 h 1863160"/>
                <a:gd name="connsiteX35" fmla="*/ 0 w 1684452"/>
                <a:gd name="connsiteY35" fmla="*/ 1531401 h 1863160"/>
                <a:gd name="connsiteX36" fmla="*/ 0 w 1684452"/>
                <a:gd name="connsiteY36" fmla="*/ 1140367 h 1863160"/>
                <a:gd name="connsiteX37" fmla="*/ 0 w 1684452"/>
                <a:gd name="connsiteY37" fmla="*/ 714831 h 1863160"/>
                <a:gd name="connsiteX38" fmla="*/ 0 w 1684452"/>
                <a:gd name="connsiteY38" fmla="*/ 352107 h 1863160"/>
                <a:gd name="connsiteX39" fmla="*/ 2463 w 1684452"/>
                <a:gd name="connsiteY39" fmla="*/ 352107 h 1863160"/>
                <a:gd name="connsiteX40" fmla="*/ 0 w 1684452"/>
                <a:gd name="connsiteY40" fmla="*/ 331797 h 1863160"/>
                <a:gd name="connsiteX41" fmla="*/ 259277 w 1684452"/>
                <a:gd name="connsiteY41" fmla="*/ 89721 h 1863160"/>
                <a:gd name="connsiteX42" fmla="*/ 842226 w 1684452"/>
                <a:gd name="connsiteY42" fmla="*/ 0 h 18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4452" h="1863160">
                  <a:moveTo>
                    <a:pt x="1616331" y="466888"/>
                  </a:moveTo>
                  <a:lnTo>
                    <a:pt x="1580938" y="495908"/>
                  </a:lnTo>
                  <a:cubicBezTo>
                    <a:pt x="1540277" y="525258"/>
                    <a:pt x="1488088" y="552079"/>
                    <a:pt x="1425175" y="575567"/>
                  </a:cubicBezTo>
                  <a:cubicBezTo>
                    <a:pt x="1269270" y="633124"/>
                    <a:pt x="1062526" y="665288"/>
                    <a:pt x="842226" y="665288"/>
                  </a:cubicBezTo>
                  <a:cubicBezTo>
                    <a:pt x="621925" y="665288"/>
                    <a:pt x="415182" y="633124"/>
                    <a:pt x="259277" y="575567"/>
                  </a:cubicBezTo>
                  <a:cubicBezTo>
                    <a:pt x="196365" y="552079"/>
                    <a:pt x="144176" y="525258"/>
                    <a:pt x="103515" y="495908"/>
                  </a:cubicBezTo>
                  <a:lnTo>
                    <a:pt x="68122" y="466889"/>
                  </a:lnTo>
                  <a:lnTo>
                    <a:pt x="68122" y="698353"/>
                  </a:lnTo>
                  <a:lnTo>
                    <a:pt x="66676" y="698353"/>
                  </a:lnTo>
                  <a:lnTo>
                    <a:pt x="66676" y="1507978"/>
                  </a:lnTo>
                  <a:lnTo>
                    <a:pt x="68122" y="1507978"/>
                  </a:lnTo>
                  <a:lnTo>
                    <a:pt x="68122" y="1531401"/>
                  </a:lnTo>
                  <a:lnTo>
                    <a:pt x="67785" y="1531401"/>
                  </a:lnTo>
                  <a:cubicBezTo>
                    <a:pt x="67785" y="1656657"/>
                    <a:pt x="386374" y="1795454"/>
                    <a:pt x="842226" y="1795454"/>
                  </a:cubicBezTo>
                  <a:cubicBezTo>
                    <a:pt x="1298078" y="1795454"/>
                    <a:pt x="1616667" y="1656657"/>
                    <a:pt x="1616667" y="1531401"/>
                  </a:cubicBezTo>
                  <a:lnTo>
                    <a:pt x="1616331" y="1531401"/>
                  </a:lnTo>
                  <a:lnTo>
                    <a:pt x="1616331" y="1507978"/>
                  </a:lnTo>
                  <a:lnTo>
                    <a:pt x="1619250" y="1507978"/>
                  </a:lnTo>
                  <a:lnTo>
                    <a:pt x="1619250" y="698353"/>
                  </a:lnTo>
                  <a:lnTo>
                    <a:pt x="1616331" y="698353"/>
                  </a:lnTo>
                  <a:close/>
                  <a:moveTo>
                    <a:pt x="842226" y="68122"/>
                  </a:moveTo>
                  <a:cubicBezTo>
                    <a:pt x="414700" y="68122"/>
                    <a:pt x="68122" y="186750"/>
                    <a:pt x="68122" y="333087"/>
                  </a:cubicBezTo>
                  <a:cubicBezTo>
                    <a:pt x="68122" y="479424"/>
                    <a:pt x="414700" y="598052"/>
                    <a:pt x="842226" y="598052"/>
                  </a:cubicBezTo>
                  <a:cubicBezTo>
                    <a:pt x="1269753" y="598052"/>
                    <a:pt x="1616331" y="479424"/>
                    <a:pt x="1616331" y="333087"/>
                  </a:cubicBezTo>
                  <a:cubicBezTo>
                    <a:pt x="1616331" y="186750"/>
                    <a:pt x="1269753" y="68122"/>
                    <a:pt x="842226" y="68122"/>
                  </a:cubicBezTo>
                  <a:close/>
                  <a:moveTo>
                    <a:pt x="842226" y="0"/>
                  </a:moveTo>
                  <a:cubicBezTo>
                    <a:pt x="1062526" y="0"/>
                    <a:pt x="1269270" y="32164"/>
                    <a:pt x="1425175" y="89721"/>
                  </a:cubicBezTo>
                  <a:cubicBezTo>
                    <a:pt x="1592942" y="150663"/>
                    <a:pt x="1684452" y="236998"/>
                    <a:pt x="1684452" y="331797"/>
                  </a:cubicBezTo>
                  <a:lnTo>
                    <a:pt x="1681988" y="352107"/>
                  </a:lnTo>
                  <a:lnTo>
                    <a:pt x="1684452" y="352107"/>
                  </a:lnTo>
                  <a:lnTo>
                    <a:pt x="1684452" y="1531401"/>
                  </a:lnTo>
                  <a:lnTo>
                    <a:pt x="1684452" y="1531401"/>
                  </a:lnTo>
                  <a:cubicBezTo>
                    <a:pt x="1684452" y="1626189"/>
                    <a:pt x="1592942" y="1712515"/>
                    <a:pt x="1425175" y="1773450"/>
                  </a:cubicBezTo>
                  <a:cubicBezTo>
                    <a:pt x="1269270" y="1831000"/>
                    <a:pt x="1062526" y="1863160"/>
                    <a:pt x="842226" y="1863160"/>
                  </a:cubicBezTo>
                  <a:cubicBezTo>
                    <a:pt x="621925" y="1863160"/>
                    <a:pt x="415182" y="1831000"/>
                    <a:pt x="259277" y="1773450"/>
                  </a:cubicBezTo>
                  <a:cubicBezTo>
                    <a:pt x="91510" y="1712515"/>
                    <a:pt x="0" y="1626189"/>
                    <a:pt x="0" y="1531401"/>
                  </a:cubicBezTo>
                  <a:lnTo>
                    <a:pt x="0" y="1140367"/>
                  </a:lnTo>
                  <a:lnTo>
                    <a:pt x="0" y="714831"/>
                  </a:lnTo>
                  <a:lnTo>
                    <a:pt x="0" y="352107"/>
                  </a:lnTo>
                  <a:lnTo>
                    <a:pt x="2463" y="352107"/>
                  </a:lnTo>
                  <a:lnTo>
                    <a:pt x="0" y="331797"/>
                  </a:lnTo>
                  <a:cubicBezTo>
                    <a:pt x="0" y="236998"/>
                    <a:pt x="91510" y="150663"/>
                    <a:pt x="259277" y="89721"/>
                  </a:cubicBezTo>
                  <a:cubicBezTo>
                    <a:pt x="415182" y="32164"/>
                    <a:pt x="621925" y="0"/>
                    <a:pt x="842226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0" tIns="179285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SQL</a:t>
              </a:r>
            </a:p>
          </p:txBody>
        </p:sp>
        <p:sp>
          <p:nvSpPr>
            <p:cNvPr id="141" name="Freeform 389"/>
            <p:cNvSpPr>
              <a:spLocks noChangeArrowheads="1"/>
            </p:cNvSpPr>
            <p:nvPr/>
          </p:nvSpPr>
          <p:spPr bwMode="auto">
            <a:xfrm flipH="1">
              <a:off x="3122248" y="1778034"/>
              <a:ext cx="318613" cy="268059"/>
            </a:xfrm>
            <a:custGeom>
              <a:avLst/>
              <a:gdLst>
                <a:gd name="connsiteX0" fmla="*/ 1925912 w 3848648"/>
                <a:gd name="connsiteY0" fmla="*/ 2280727 h 3237989"/>
                <a:gd name="connsiteX1" fmla="*/ 1506812 w 3848648"/>
                <a:gd name="connsiteY1" fmla="*/ 2698240 h 3237989"/>
                <a:gd name="connsiteX2" fmla="*/ 1925912 w 3848648"/>
                <a:gd name="connsiteY2" fmla="*/ 3115753 h 3237989"/>
                <a:gd name="connsiteX3" fmla="*/ 2345012 w 3848648"/>
                <a:gd name="connsiteY3" fmla="*/ 2698240 h 3237989"/>
                <a:gd name="connsiteX4" fmla="*/ 1925912 w 3848648"/>
                <a:gd name="connsiteY4" fmla="*/ 2280727 h 3237989"/>
                <a:gd name="connsiteX5" fmla="*/ 1925118 w 3848648"/>
                <a:gd name="connsiteY5" fmla="*/ 2158489 h 3237989"/>
                <a:gd name="connsiteX6" fmla="*/ 2465662 w 3848648"/>
                <a:gd name="connsiteY6" fmla="*/ 2698239 h 3237989"/>
                <a:gd name="connsiteX7" fmla="*/ 1925118 w 3848648"/>
                <a:gd name="connsiteY7" fmla="*/ 3237989 h 3237989"/>
                <a:gd name="connsiteX8" fmla="*/ 1384574 w 3848648"/>
                <a:gd name="connsiteY8" fmla="*/ 2698239 h 3237989"/>
                <a:gd name="connsiteX9" fmla="*/ 1925118 w 3848648"/>
                <a:gd name="connsiteY9" fmla="*/ 2158489 h 3237989"/>
                <a:gd name="connsiteX10" fmla="*/ 1924773 w 3848648"/>
                <a:gd name="connsiteY10" fmla="*/ 1438131 h 3237989"/>
                <a:gd name="connsiteX11" fmla="*/ 2816009 w 3848648"/>
                <a:gd name="connsiteY11" fmla="*/ 1805943 h 3237989"/>
                <a:gd name="connsiteX12" fmla="*/ 2816009 w 3848648"/>
                <a:gd name="connsiteY12" fmla="*/ 1894279 h 3237989"/>
                <a:gd name="connsiteX13" fmla="*/ 2727911 w 3848648"/>
                <a:gd name="connsiteY13" fmla="*/ 1894279 h 3237989"/>
                <a:gd name="connsiteX14" fmla="*/ 1120875 w 3848648"/>
                <a:gd name="connsiteY14" fmla="*/ 1894279 h 3237989"/>
                <a:gd name="connsiteX15" fmla="*/ 1078345 w 3848648"/>
                <a:gd name="connsiteY15" fmla="*/ 1909510 h 3237989"/>
                <a:gd name="connsiteX16" fmla="*/ 1035815 w 3848648"/>
                <a:gd name="connsiteY16" fmla="*/ 1894279 h 3237989"/>
                <a:gd name="connsiteX17" fmla="*/ 1035815 w 3848648"/>
                <a:gd name="connsiteY17" fmla="*/ 1805943 h 3237989"/>
                <a:gd name="connsiteX18" fmla="*/ 1924773 w 3848648"/>
                <a:gd name="connsiteY18" fmla="*/ 1438131 h 3237989"/>
                <a:gd name="connsiteX19" fmla="*/ 1925119 w 3848648"/>
                <a:gd name="connsiteY19" fmla="*/ 717039 h 3237989"/>
                <a:gd name="connsiteX20" fmla="*/ 3322424 w 3848648"/>
                <a:gd name="connsiteY20" fmla="*/ 1298085 h 3237989"/>
                <a:gd name="connsiteX21" fmla="*/ 3322424 w 3848648"/>
                <a:gd name="connsiteY21" fmla="*/ 1383265 h 3237989"/>
                <a:gd name="connsiteX22" fmla="*/ 3237371 w 3848648"/>
                <a:gd name="connsiteY22" fmla="*/ 1383265 h 3237989"/>
                <a:gd name="connsiteX23" fmla="*/ 1925119 w 3848648"/>
                <a:gd name="connsiteY23" fmla="*/ 838724 h 3237989"/>
                <a:gd name="connsiteX24" fmla="*/ 612866 w 3848648"/>
                <a:gd name="connsiteY24" fmla="*/ 1383265 h 3237989"/>
                <a:gd name="connsiteX25" fmla="*/ 570339 w 3848648"/>
                <a:gd name="connsiteY25" fmla="*/ 1401518 h 3237989"/>
                <a:gd name="connsiteX26" fmla="*/ 527813 w 3848648"/>
                <a:gd name="connsiteY26" fmla="*/ 1383265 h 3237989"/>
                <a:gd name="connsiteX27" fmla="*/ 527813 w 3848648"/>
                <a:gd name="connsiteY27" fmla="*/ 1298085 h 3237989"/>
                <a:gd name="connsiteX28" fmla="*/ 1925119 w 3848648"/>
                <a:gd name="connsiteY28" fmla="*/ 717039 h 3237989"/>
                <a:gd name="connsiteX29" fmla="*/ 1925843 w 3848648"/>
                <a:gd name="connsiteY29" fmla="*/ 0 h 3237989"/>
                <a:gd name="connsiteX30" fmla="*/ 3830423 w 3848648"/>
                <a:gd name="connsiteY30" fmla="*/ 790191 h 3237989"/>
                <a:gd name="connsiteX31" fmla="*/ 3830423 w 3848648"/>
                <a:gd name="connsiteY31" fmla="*/ 875288 h 3237989"/>
                <a:gd name="connsiteX32" fmla="*/ 3787897 w 3848648"/>
                <a:gd name="connsiteY32" fmla="*/ 893523 h 3237989"/>
                <a:gd name="connsiteX33" fmla="*/ 3745370 w 3848648"/>
                <a:gd name="connsiteY33" fmla="*/ 875288 h 3237989"/>
                <a:gd name="connsiteX34" fmla="*/ 103278 w 3848648"/>
                <a:gd name="connsiteY34" fmla="*/ 875288 h 3237989"/>
                <a:gd name="connsiteX35" fmla="*/ 18225 w 3848648"/>
                <a:gd name="connsiteY35" fmla="*/ 875288 h 3237989"/>
                <a:gd name="connsiteX36" fmla="*/ 18225 w 3848648"/>
                <a:gd name="connsiteY36" fmla="*/ 790191 h 3237989"/>
                <a:gd name="connsiteX37" fmla="*/ 1925843 w 3848648"/>
                <a:gd name="connsiteY37" fmla="*/ 0 h 3237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48648" h="3237989">
                  <a:moveTo>
                    <a:pt x="1925912" y="2280727"/>
                  </a:moveTo>
                  <a:cubicBezTo>
                    <a:pt x="1694449" y="2280727"/>
                    <a:pt x="1506812" y="2467654"/>
                    <a:pt x="1506812" y="2698240"/>
                  </a:cubicBezTo>
                  <a:cubicBezTo>
                    <a:pt x="1506812" y="2928826"/>
                    <a:pt x="1694449" y="3115753"/>
                    <a:pt x="1925912" y="3115753"/>
                  </a:cubicBezTo>
                  <a:cubicBezTo>
                    <a:pt x="2157375" y="3115753"/>
                    <a:pt x="2345012" y="2928826"/>
                    <a:pt x="2345012" y="2698240"/>
                  </a:cubicBezTo>
                  <a:cubicBezTo>
                    <a:pt x="2345012" y="2467654"/>
                    <a:pt x="2157375" y="2280727"/>
                    <a:pt x="1925912" y="2280727"/>
                  </a:cubicBezTo>
                  <a:close/>
                  <a:moveTo>
                    <a:pt x="1925118" y="2158489"/>
                  </a:moveTo>
                  <a:cubicBezTo>
                    <a:pt x="2223652" y="2158489"/>
                    <a:pt x="2465662" y="2400143"/>
                    <a:pt x="2465662" y="2698239"/>
                  </a:cubicBezTo>
                  <a:cubicBezTo>
                    <a:pt x="2465662" y="2996335"/>
                    <a:pt x="2223652" y="3237989"/>
                    <a:pt x="1925118" y="3237989"/>
                  </a:cubicBezTo>
                  <a:cubicBezTo>
                    <a:pt x="1626584" y="3237989"/>
                    <a:pt x="1384574" y="2996335"/>
                    <a:pt x="1384574" y="2698239"/>
                  </a:cubicBezTo>
                  <a:cubicBezTo>
                    <a:pt x="1384574" y="2400143"/>
                    <a:pt x="1626584" y="2158489"/>
                    <a:pt x="1925118" y="2158489"/>
                  </a:cubicBezTo>
                  <a:close/>
                  <a:moveTo>
                    <a:pt x="1924773" y="1438131"/>
                  </a:moveTo>
                  <a:cubicBezTo>
                    <a:pt x="2247167" y="1438131"/>
                    <a:pt x="2569942" y="1560735"/>
                    <a:pt x="2816009" y="1805943"/>
                  </a:cubicBezTo>
                  <a:cubicBezTo>
                    <a:pt x="2840312" y="1830312"/>
                    <a:pt x="2840312" y="1869911"/>
                    <a:pt x="2816009" y="1894279"/>
                  </a:cubicBezTo>
                  <a:cubicBezTo>
                    <a:pt x="2791706" y="1915602"/>
                    <a:pt x="2752214" y="1915602"/>
                    <a:pt x="2727911" y="1894279"/>
                  </a:cubicBezTo>
                  <a:cubicBezTo>
                    <a:pt x="2287419" y="1449554"/>
                    <a:pt x="1564405" y="1449554"/>
                    <a:pt x="1120875" y="1894279"/>
                  </a:cubicBezTo>
                  <a:cubicBezTo>
                    <a:pt x="1108724" y="1903418"/>
                    <a:pt x="1093534" y="1909510"/>
                    <a:pt x="1078345" y="1909510"/>
                  </a:cubicBezTo>
                  <a:cubicBezTo>
                    <a:pt x="1063156" y="1909510"/>
                    <a:pt x="1047966" y="1903418"/>
                    <a:pt x="1035815" y="1894279"/>
                  </a:cubicBezTo>
                  <a:cubicBezTo>
                    <a:pt x="1011512" y="1869911"/>
                    <a:pt x="1011512" y="1830312"/>
                    <a:pt x="1035815" y="1805943"/>
                  </a:cubicBezTo>
                  <a:cubicBezTo>
                    <a:pt x="1280364" y="1560735"/>
                    <a:pt x="1602379" y="1438131"/>
                    <a:pt x="1924773" y="1438131"/>
                  </a:cubicBezTo>
                  <a:close/>
                  <a:moveTo>
                    <a:pt x="1925119" y="717039"/>
                  </a:moveTo>
                  <a:cubicBezTo>
                    <a:pt x="2453665" y="717039"/>
                    <a:pt x="2948797" y="923904"/>
                    <a:pt x="3322424" y="1298085"/>
                  </a:cubicBezTo>
                  <a:cubicBezTo>
                    <a:pt x="3346725" y="1322422"/>
                    <a:pt x="3346725" y="1358928"/>
                    <a:pt x="3322424" y="1383265"/>
                  </a:cubicBezTo>
                  <a:cubicBezTo>
                    <a:pt x="3298123" y="1407602"/>
                    <a:pt x="3261672" y="1407602"/>
                    <a:pt x="3237371" y="1383265"/>
                  </a:cubicBezTo>
                  <a:cubicBezTo>
                    <a:pt x="2885007" y="1033420"/>
                    <a:pt x="2420251" y="838724"/>
                    <a:pt x="1925119" y="838724"/>
                  </a:cubicBezTo>
                  <a:cubicBezTo>
                    <a:pt x="1429987" y="838724"/>
                    <a:pt x="962192" y="1033420"/>
                    <a:pt x="612866" y="1383265"/>
                  </a:cubicBezTo>
                  <a:cubicBezTo>
                    <a:pt x="600716" y="1395433"/>
                    <a:pt x="585528" y="1401518"/>
                    <a:pt x="570339" y="1401518"/>
                  </a:cubicBezTo>
                  <a:cubicBezTo>
                    <a:pt x="555151" y="1401518"/>
                    <a:pt x="536926" y="1395433"/>
                    <a:pt x="527813" y="1383265"/>
                  </a:cubicBezTo>
                  <a:cubicBezTo>
                    <a:pt x="503512" y="1358928"/>
                    <a:pt x="503512" y="1322422"/>
                    <a:pt x="527813" y="1298085"/>
                  </a:cubicBezTo>
                  <a:cubicBezTo>
                    <a:pt x="898402" y="923904"/>
                    <a:pt x="1396573" y="717039"/>
                    <a:pt x="1925119" y="717039"/>
                  </a:cubicBezTo>
                  <a:close/>
                  <a:moveTo>
                    <a:pt x="1925843" y="0"/>
                  </a:moveTo>
                  <a:cubicBezTo>
                    <a:pt x="2645756" y="0"/>
                    <a:pt x="3323143" y="279606"/>
                    <a:pt x="3830423" y="790191"/>
                  </a:cubicBezTo>
                  <a:cubicBezTo>
                    <a:pt x="3854724" y="814504"/>
                    <a:pt x="3854724" y="850975"/>
                    <a:pt x="3830423" y="875288"/>
                  </a:cubicBezTo>
                  <a:cubicBezTo>
                    <a:pt x="3818273" y="887445"/>
                    <a:pt x="3803085" y="893523"/>
                    <a:pt x="3787897" y="893523"/>
                  </a:cubicBezTo>
                  <a:cubicBezTo>
                    <a:pt x="3772709" y="893523"/>
                    <a:pt x="3757521" y="887445"/>
                    <a:pt x="3745370" y="875288"/>
                  </a:cubicBezTo>
                  <a:cubicBezTo>
                    <a:pt x="2742960" y="-127647"/>
                    <a:pt x="1108726" y="-130686"/>
                    <a:pt x="103278" y="875288"/>
                  </a:cubicBezTo>
                  <a:cubicBezTo>
                    <a:pt x="82014" y="899602"/>
                    <a:pt x="42525" y="899602"/>
                    <a:pt x="18225" y="875288"/>
                  </a:cubicBezTo>
                  <a:cubicBezTo>
                    <a:pt x="-6076" y="850975"/>
                    <a:pt x="-6076" y="811465"/>
                    <a:pt x="18225" y="790191"/>
                  </a:cubicBezTo>
                  <a:cubicBezTo>
                    <a:pt x="528543" y="279606"/>
                    <a:pt x="1205929" y="0"/>
                    <a:pt x="1925843" y="0"/>
                  </a:cubicBezTo>
                  <a:close/>
                </a:path>
              </a:pathLst>
            </a:custGeom>
            <a:grpFill/>
            <a:ln>
              <a:solidFill>
                <a:srgbClr val="0078D7"/>
              </a:solidFill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043964" y="4724257"/>
              <a:ext cx="357685" cy="357344"/>
              <a:chOff x="4432300" y="1766888"/>
              <a:chExt cx="3324225" cy="3321050"/>
            </a:xfrm>
            <a:grpFill/>
          </p:grpSpPr>
          <p:sp>
            <p:nvSpPr>
              <p:cNvPr id="195" name="Freeform 391"/>
              <p:cNvSpPr>
                <a:spLocks/>
              </p:cNvSpPr>
              <p:nvPr/>
            </p:nvSpPr>
            <p:spPr bwMode="auto">
              <a:xfrm>
                <a:off x="4432300" y="2167270"/>
                <a:ext cx="2257425" cy="2920668"/>
              </a:xfrm>
              <a:custGeom>
                <a:avLst/>
                <a:gdLst>
                  <a:gd name="connsiteX0" fmla="*/ 194437 w 2257425"/>
                  <a:gd name="connsiteY0" fmla="*/ 122771 h 2920668"/>
                  <a:gd name="connsiteX1" fmla="*/ 121523 w 2257425"/>
                  <a:gd name="connsiteY1" fmla="*/ 195680 h 2920668"/>
                  <a:gd name="connsiteX2" fmla="*/ 121523 w 2257425"/>
                  <a:gd name="connsiteY2" fmla="*/ 2726243 h 2920668"/>
                  <a:gd name="connsiteX3" fmla="*/ 194437 w 2257425"/>
                  <a:gd name="connsiteY3" fmla="*/ 2799152 h 2920668"/>
                  <a:gd name="connsiteX4" fmla="*/ 2059814 w 2257425"/>
                  <a:gd name="connsiteY4" fmla="*/ 2799152 h 2920668"/>
                  <a:gd name="connsiteX5" fmla="*/ 2132727 w 2257425"/>
                  <a:gd name="connsiteY5" fmla="*/ 2726243 h 2920668"/>
                  <a:gd name="connsiteX6" fmla="*/ 2132727 w 2257425"/>
                  <a:gd name="connsiteY6" fmla="*/ 1078413 h 2920668"/>
                  <a:gd name="connsiteX7" fmla="*/ 2132727 w 2257425"/>
                  <a:gd name="connsiteY7" fmla="*/ 1054761 h 2920668"/>
                  <a:gd name="connsiteX8" fmla="*/ 2129823 w 2257425"/>
                  <a:gd name="connsiteY8" fmla="*/ 1055355 h 2920668"/>
                  <a:gd name="connsiteX9" fmla="*/ 2126785 w 2257425"/>
                  <a:gd name="connsiteY9" fmla="*/ 1055355 h 2920668"/>
                  <a:gd name="connsiteX10" fmla="*/ 2123747 w 2257425"/>
                  <a:gd name="connsiteY10" fmla="*/ 1055355 h 2920668"/>
                  <a:gd name="connsiteX11" fmla="*/ 1327752 w 2257425"/>
                  <a:gd name="connsiteY11" fmla="*/ 1055355 h 2920668"/>
                  <a:gd name="connsiteX12" fmla="*/ 1200150 w 2257425"/>
                  <a:gd name="connsiteY12" fmla="*/ 927704 h 2920668"/>
                  <a:gd name="connsiteX13" fmla="*/ 1200150 w 2257425"/>
                  <a:gd name="connsiteY13" fmla="*/ 128364 h 2920668"/>
                  <a:gd name="connsiteX14" fmla="*/ 1200966 w 2257425"/>
                  <a:gd name="connsiteY14" fmla="*/ 122771 h 2920668"/>
                  <a:gd name="connsiteX15" fmla="*/ 1128166 w 2257425"/>
                  <a:gd name="connsiteY15" fmla="*/ 122771 h 2920668"/>
                  <a:gd name="connsiteX16" fmla="*/ 194437 w 2257425"/>
                  <a:gd name="connsiteY16" fmla="*/ 122771 h 2920668"/>
                  <a:gd name="connsiteX17" fmla="*/ 1331572 w 2257425"/>
                  <a:gd name="connsiteY17" fmla="*/ 121972 h 2920668"/>
                  <a:gd name="connsiteX18" fmla="*/ 1327638 w 2257425"/>
                  <a:gd name="connsiteY18" fmla="*/ 122771 h 2920668"/>
                  <a:gd name="connsiteX19" fmla="*/ 1324994 w 2257425"/>
                  <a:gd name="connsiteY19" fmla="*/ 122771 h 2920668"/>
                  <a:gd name="connsiteX20" fmla="*/ 1322388 w 2257425"/>
                  <a:gd name="connsiteY20" fmla="*/ 127982 h 2920668"/>
                  <a:gd name="connsiteX21" fmla="*/ 1322388 w 2257425"/>
                  <a:gd name="connsiteY21" fmla="*/ 927042 h 2920668"/>
                  <a:gd name="connsiteX22" fmla="*/ 1328466 w 2257425"/>
                  <a:gd name="connsiteY22" fmla="*/ 933118 h 2920668"/>
                  <a:gd name="connsiteX23" fmla="*/ 2130699 w 2257425"/>
                  <a:gd name="connsiteY23" fmla="*/ 933118 h 2920668"/>
                  <a:gd name="connsiteX24" fmla="*/ 2132727 w 2257425"/>
                  <a:gd name="connsiteY24" fmla="*/ 931091 h 2920668"/>
                  <a:gd name="connsiteX25" fmla="*/ 2132727 w 2257425"/>
                  <a:gd name="connsiteY25" fmla="*/ 927812 h 2920668"/>
                  <a:gd name="connsiteX26" fmla="*/ 2134009 w 2257425"/>
                  <a:gd name="connsiteY26" fmla="*/ 921508 h 2920668"/>
                  <a:gd name="connsiteX27" fmla="*/ 2133737 w 2257425"/>
                  <a:gd name="connsiteY27" fmla="*/ 920965 h 2920668"/>
                  <a:gd name="connsiteX28" fmla="*/ 2127660 w 2257425"/>
                  <a:gd name="connsiteY28" fmla="*/ 917927 h 2920668"/>
                  <a:gd name="connsiteX29" fmla="*/ 1333060 w 2257425"/>
                  <a:gd name="connsiteY29" fmla="*/ 123460 h 2920668"/>
                  <a:gd name="connsiteX30" fmla="*/ 1315932 w 2257425"/>
                  <a:gd name="connsiteY30" fmla="*/ 0 h 2920668"/>
                  <a:gd name="connsiteX31" fmla="*/ 1325803 w 2257425"/>
                  <a:gd name="connsiteY31" fmla="*/ 1255 h 2920668"/>
                  <a:gd name="connsiteX32" fmla="*/ 1327638 w 2257425"/>
                  <a:gd name="connsiteY32" fmla="*/ 1255 h 2920668"/>
                  <a:gd name="connsiteX33" fmla="*/ 1330705 w 2257425"/>
                  <a:gd name="connsiteY33" fmla="*/ 1878 h 2920668"/>
                  <a:gd name="connsiteX34" fmla="*/ 1370138 w 2257425"/>
                  <a:gd name="connsiteY34" fmla="*/ 6892 h 2920668"/>
                  <a:gd name="connsiteX35" fmla="*/ 1418897 w 2257425"/>
                  <a:gd name="connsiteY35" fmla="*/ 37184 h 2920668"/>
                  <a:gd name="connsiteX36" fmla="*/ 2205777 w 2257425"/>
                  <a:gd name="connsiteY36" fmla="*/ 827406 h 2920668"/>
                  <a:gd name="connsiteX37" fmla="*/ 2257425 w 2257425"/>
                  <a:gd name="connsiteY37" fmla="*/ 927704 h 2920668"/>
                  <a:gd name="connsiteX38" fmla="*/ 2254250 w 2257425"/>
                  <a:gd name="connsiteY38" fmla="*/ 943227 h 2920668"/>
                  <a:gd name="connsiteX39" fmla="*/ 2254250 w 2257425"/>
                  <a:gd name="connsiteY39" fmla="*/ 1091201 h 2920668"/>
                  <a:gd name="connsiteX40" fmla="*/ 2254250 w 2257425"/>
                  <a:gd name="connsiteY40" fmla="*/ 2726243 h 2920668"/>
                  <a:gd name="connsiteX41" fmla="*/ 2059814 w 2257425"/>
                  <a:gd name="connsiteY41" fmla="*/ 2920668 h 2920668"/>
                  <a:gd name="connsiteX42" fmla="*/ 194437 w 2257425"/>
                  <a:gd name="connsiteY42" fmla="*/ 2920668 h 2920668"/>
                  <a:gd name="connsiteX43" fmla="*/ 0 w 2257425"/>
                  <a:gd name="connsiteY43" fmla="*/ 2726243 h 2920668"/>
                  <a:gd name="connsiteX44" fmla="*/ 0 w 2257425"/>
                  <a:gd name="connsiteY44" fmla="*/ 195680 h 2920668"/>
                  <a:gd name="connsiteX45" fmla="*/ 194437 w 2257425"/>
                  <a:gd name="connsiteY45" fmla="*/ 1255 h 2920668"/>
                  <a:gd name="connsiteX46" fmla="*/ 1309932 w 2257425"/>
                  <a:gd name="connsiteY46" fmla="*/ 1255 h 2920668"/>
                  <a:gd name="connsiteX47" fmla="*/ 1311235 w 2257425"/>
                  <a:gd name="connsiteY47" fmla="*/ 1255 h 292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257425" h="2920668">
                    <a:moveTo>
                      <a:pt x="194437" y="122771"/>
                    </a:moveTo>
                    <a:cubicBezTo>
                      <a:pt x="154942" y="122771"/>
                      <a:pt x="121523" y="153150"/>
                      <a:pt x="121523" y="195680"/>
                    </a:cubicBezTo>
                    <a:cubicBezTo>
                      <a:pt x="121523" y="2726243"/>
                      <a:pt x="121523" y="2726243"/>
                      <a:pt x="121523" y="2726243"/>
                    </a:cubicBezTo>
                    <a:cubicBezTo>
                      <a:pt x="121523" y="2768774"/>
                      <a:pt x="154942" y="2799152"/>
                      <a:pt x="194437" y="2799152"/>
                    </a:cubicBezTo>
                    <a:cubicBezTo>
                      <a:pt x="2059814" y="2799152"/>
                      <a:pt x="2059814" y="2799152"/>
                      <a:pt x="2059814" y="2799152"/>
                    </a:cubicBezTo>
                    <a:cubicBezTo>
                      <a:pt x="2099308" y="2799152"/>
                      <a:pt x="2132727" y="2768774"/>
                      <a:pt x="2132727" y="2726243"/>
                    </a:cubicBezTo>
                    <a:cubicBezTo>
                      <a:pt x="2132727" y="1714626"/>
                      <a:pt x="2132727" y="1272043"/>
                      <a:pt x="2132727" y="1078413"/>
                    </a:cubicBezTo>
                    <a:lnTo>
                      <a:pt x="2132727" y="1054761"/>
                    </a:lnTo>
                    <a:lnTo>
                      <a:pt x="2129823" y="1055355"/>
                    </a:lnTo>
                    <a:lnTo>
                      <a:pt x="2126785" y="1055355"/>
                    </a:lnTo>
                    <a:cubicBezTo>
                      <a:pt x="2123747" y="1055355"/>
                      <a:pt x="2123747" y="1055355"/>
                      <a:pt x="2123747" y="1055355"/>
                    </a:cubicBezTo>
                    <a:cubicBezTo>
                      <a:pt x="1327752" y="1055355"/>
                      <a:pt x="1327752" y="1055355"/>
                      <a:pt x="1327752" y="1055355"/>
                    </a:cubicBezTo>
                    <a:cubicBezTo>
                      <a:pt x="1257875" y="1055355"/>
                      <a:pt x="1200150" y="997608"/>
                      <a:pt x="1200150" y="927704"/>
                    </a:cubicBezTo>
                    <a:cubicBezTo>
                      <a:pt x="1200150" y="128364"/>
                      <a:pt x="1200150" y="128364"/>
                      <a:pt x="1200150" y="128364"/>
                    </a:cubicBezTo>
                    <a:lnTo>
                      <a:pt x="1200966" y="122771"/>
                    </a:lnTo>
                    <a:lnTo>
                      <a:pt x="1128166" y="122771"/>
                    </a:lnTo>
                    <a:cubicBezTo>
                      <a:pt x="194437" y="122771"/>
                      <a:pt x="194437" y="122771"/>
                      <a:pt x="194437" y="122771"/>
                    </a:cubicBezTo>
                    <a:close/>
                    <a:moveTo>
                      <a:pt x="1331572" y="121972"/>
                    </a:moveTo>
                    <a:lnTo>
                      <a:pt x="1327638" y="122771"/>
                    </a:lnTo>
                    <a:lnTo>
                      <a:pt x="1324994" y="122771"/>
                    </a:lnTo>
                    <a:lnTo>
                      <a:pt x="1322388" y="127982"/>
                    </a:lnTo>
                    <a:cubicBezTo>
                      <a:pt x="1322388" y="927042"/>
                      <a:pt x="1322388" y="927042"/>
                      <a:pt x="1322388" y="927042"/>
                    </a:cubicBezTo>
                    <a:cubicBezTo>
                      <a:pt x="1322388" y="930080"/>
                      <a:pt x="1325427" y="933118"/>
                      <a:pt x="1328466" y="933118"/>
                    </a:cubicBezTo>
                    <a:cubicBezTo>
                      <a:pt x="2130699" y="933118"/>
                      <a:pt x="2130699" y="933118"/>
                      <a:pt x="2130699" y="933118"/>
                    </a:cubicBezTo>
                    <a:lnTo>
                      <a:pt x="2132727" y="931091"/>
                    </a:lnTo>
                    <a:lnTo>
                      <a:pt x="2132727" y="927812"/>
                    </a:lnTo>
                    <a:lnTo>
                      <a:pt x="2134009" y="921508"/>
                    </a:lnTo>
                    <a:lnTo>
                      <a:pt x="2133737" y="920965"/>
                    </a:lnTo>
                    <a:cubicBezTo>
                      <a:pt x="2127660" y="917927"/>
                      <a:pt x="2127660" y="917927"/>
                      <a:pt x="2127660" y="917927"/>
                    </a:cubicBezTo>
                    <a:cubicBezTo>
                      <a:pt x="1431025" y="221408"/>
                      <a:pt x="1343945" y="134343"/>
                      <a:pt x="1333060" y="123460"/>
                    </a:cubicBezTo>
                    <a:close/>
                    <a:moveTo>
                      <a:pt x="1315932" y="0"/>
                    </a:moveTo>
                    <a:lnTo>
                      <a:pt x="1325803" y="1255"/>
                    </a:lnTo>
                    <a:lnTo>
                      <a:pt x="1327638" y="1255"/>
                    </a:lnTo>
                    <a:lnTo>
                      <a:pt x="1330705" y="1878"/>
                    </a:lnTo>
                    <a:lnTo>
                      <a:pt x="1370138" y="6892"/>
                    </a:lnTo>
                    <a:cubicBezTo>
                      <a:pt x="1387566" y="13249"/>
                      <a:pt x="1404086" y="23507"/>
                      <a:pt x="1418897" y="37184"/>
                    </a:cubicBezTo>
                    <a:cubicBezTo>
                      <a:pt x="2205777" y="827406"/>
                      <a:pt x="2205777" y="827406"/>
                      <a:pt x="2205777" y="827406"/>
                    </a:cubicBezTo>
                    <a:cubicBezTo>
                      <a:pt x="2239196" y="851721"/>
                      <a:pt x="2257425" y="888193"/>
                      <a:pt x="2257425" y="927704"/>
                    </a:cubicBezTo>
                    <a:lnTo>
                      <a:pt x="2254250" y="943227"/>
                    </a:lnTo>
                    <a:lnTo>
                      <a:pt x="2254250" y="1091201"/>
                    </a:lnTo>
                    <a:cubicBezTo>
                      <a:pt x="2254250" y="2726243"/>
                      <a:pt x="2254250" y="2726243"/>
                      <a:pt x="2254250" y="2726243"/>
                    </a:cubicBezTo>
                    <a:cubicBezTo>
                      <a:pt x="2254250" y="2835607"/>
                      <a:pt x="2166146" y="2920668"/>
                      <a:pt x="2059814" y="2920668"/>
                    </a:cubicBezTo>
                    <a:cubicBezTo>
                      <a:pt x="194437" y="2920668"/>
                      <a:pt x="194437" y="2920668"/>
                      <a:pt x="194437" y="2920668"/>
                    </a:cubicBezTo>
                    <a:cubicBezTo>
                      <a:pt x="88104" y="2920668"/>
                      <a:pt x="0" y="2835607"/>
                      <a:pt x="0" y="2726243"/>
                    </a:cubicBezTo>
                    <a:cubicBezTo>
                      <a:pt x="0" y="195680"/>
                      <a:pt x="0" y="195680"/>
                      <a:pt x="0" y="195680"/>
                    </a:cubicBezTo>
                    <a:cubicBezTo>
                      <a:pt x="0" y="86316"/>
                      <a:pt x="88104" y="1255"/>
                      <a:pt x="194437" y="1255"/>
                    </a:cubicBezTo>
                    <a:cubicBezTo>
                      <a:pt x="1044338" y="1255"/>
                      <a:pt x="1256813" y="1255"/>
                      <a:pt x="1309932" y="1255"/>
                    </a:cubicBezTo>
                    <a:lnTo>
                      <a:pt x="1311235" y="1255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6" name="Freeform 392"/>
              <p:cNvSpPr>
                <a:spLocks/>
              </p:cNvSpPr>
              <p:nvPr/>
            </p:nvSpPr>
            <p:spPr bwMode="auto">
              <a:xfrm>
                <a:off x="5499100" y="1766888"/>
                <a:ext cx="2257425" cy="2922588"/>
              </a:xfrm>
              <a:custGeom>
                <a:avLst/>
                <a:gdLst>
                  <a:gd name="connsiteX0" fmla="*/ 1323839 w 2257425"/>
                  <a:gd name="connsiteY0" fmla="*/ 122238 h 2922588"/>
                  <a:gd name="connsiteX1" fmla="*/ 1320800 w 2257425"/>
                  <a:gd name="connsiteY1" fmla="*/ 128315 h 2922588"/>
                  <a:gd name="connsiteX2" fmla="*/ 1320800 w 2257425"/>
                  <a:gd name="connsiteY2" fmla="*/ 927375 h 2922588"/>
                  <a:gd name="connsiteX3" fmla="*/ 1326878 w 2257425"/>
                  <a:gd name="connsiteY3" fmla="*/ 933451 h 2922588"/>
                  <a:gd name="connsiteX4" fmla="*/ 2129111 w 2257425"/>
                  <a:gd name="connsiteY4" fmla="*/ 933451 h 2922588"/>
                  <a:gd name="connsiteX5" fmla="*/ 2132699 w 2257425"/>
                  <a:gd name="connsiteY5" fmla="*/ 929864 h 2922588"/>
                  <a:gd name="connsiteX6" fmla="*/ 2132699 w 2257425"/>
                  <a:gd name="connsiteY6" fmla="*/ 927508 h 2922588"/>
                  <a:gd name="connsiteX7" fmla="*/ 2133142 w 2257425"/>
                  <a:gd name="connsiteY7" fmla="*/ 925329 h 2922588"/>
                  <a:gd name="connsiteX8" fmla="*/ 2132149 w 2257425"/>
                  <a:gd name="connsiteY8" fmla="*/ 924336 h 2922588"/>
                  <a:gd name="connsiteX9" fmla="*/ 2126072 w 2257425"/>
                  <a:gd name="connsiteY9" fmla="*/ 921298 h 2922588"/>
                  <a:gd name="connsiteX10" fmla="*/ 1329917 w 2257425"/>
                  <a:gd name="connsiteY10" fmla="*/ 125276 h 2922588"/>
                  <a:gd name="connsiteX11" fmla="*/ 1326878 w 2257425"/>
                  <a:gd name="connsiteY11" fmla="*/ 122238 h 2922588"/>
                  <a:gd name="connsiteX12" fmla="*/ 1323839 w 2257425"/>
                  <a:gd name="connsiteY12" fmla="*/ 122238 h 2922588"/>
                  <a:gd name="connsiteX13" fmla="*/ 194307 w 2257425"/>
                  <a:gd name="connsiteY13" fmla="*/ 0 h 2922588"/>
                  <a:gd name="connsiteX14" fmla="*/ 1326754 w 2257425"/>
                  <a:gd name="connsiteY14" fmla="*/ 0 h 2922588"/>
                  <a:gd name="connsiteX15" fmla="*/ 1342448 w 2257425"/>
                  <a:gd name="connsiteY15" fmla="*/ 3196 h 2922588"/>
                  <a:gd name="connsiteX16" fmla="*/ 1371473 w 2257425"/>
                  <a:gd name="connsiteY16" fmla="*/ 6572 h 2922588"/>
                  <a:gd name="connsiteX17" fmla="*/ 1418897 w 2257425"/>
                  <a:gd name="connsiteY17" fmla="*/ 36059 h 2922588"/>
                  <a:gd name="connsiteX18" fmla="*/ 2208815 w 2257425"/>
                  <a:gd name="connsiteY18" fmla="*/ 826181 h 2922588"/>
                  <a:gd name="connsiteX19" fmla="*/ 2257425 w 2257425"/>
                  <a:gd name="connsiteY19" fmla="*/ 926465 h 2922588"/>
                  <a:gd name="connsiteX20" fmla="*/ 2254250 w 2257425"/>
                  <a:gd name="connsiteY20" fmla="*/ 942060 h 2922588"/>
                  <a:gd name="connsiteX21" fmla="*/ 2254250 w 2257425"/>
                  <a:gd name="connsiteY21" fmla="*/ 1091106 h 2922588"/>
                  <a:gd name="connsiteX22" fmla="*/ 2254250 w 2257425"/>
                  <a:gd name="connsiteY22" fmla="*/ 2728242 h 2922588"/>
                  <a:gd name="connsiteX23" fmla="*/ 2059768 w 2257425"/>
                  <a:gd name="connsiteY23" fmla="*/ 2922588 h 2922588"/>
                  <a:gd name="connsiteX24" fmla="*/ 1394276 w 2257425"/>
                  <a:gd name="connsiteY24" fmla="*/ 2922588 h 2922588"/>
                  <a:gd name="connsiteX25" fmla="*/ 1333500 w 2257425"/>
                  <a:gd name="connsiteY25" fmla="*/ 2861855 h 2922588"/>
                  <a:gd name="connsiteX26" fmla="*/ 1394276 w 2257425"/>
                  <a:gd name="connsiteY26" fmla="*/ 2801122 h 2922588"/>
                  <a:gd name="connsiteX27" fmla="*/ 2059768 w 2257425"/>
                  <a:gd name="connsiteY27" fmla="*/ 2801122 h 2922588"/>
                  <a:gd name="connsiteX28" fmla="*/ 2132699 w 2257425"/>
                  <a:gd name="connsiteY28" fmla="*/ 2728242 h 2922588"/>
                  <a:gd name="connsiteX29" fmla="*/ 2132699 w 2257425"/>
                  <a:gd name="connsiteY29" fmla="*/ 1078302 h 2922588"/>
                  <a:gd name="connsiteX30" fmla="*/ 2132699 w 2257425"/>
                  <a:gd name="connsiteY30" fmla="*/ 1054100 h 2922588"/>
                  <a:gd name="connsiteX31" fmla="*/ 2129823 w 2257425"/>
                  <a:gd name="connsiteY31" fmla="*/ 1054100 h 2922588"/>
                  <a:gd name="connsiteX32" fmla="*/ 2126785 w 2257425"/>
                  <a:gd name="connsiteY32" fmla="*/ 1054100 h 2922588"/>
                  <a:gd name="connsiteX33" fmla="*/ 1327752 w 2257425"/>
                  <a:gd name="connsiteY33" fmla="*/ 1054100 h 2922588"/>
                  <a:gd name="connsiteX34" fmla="*/ 1200150 w 2257425"/>
                  <a:gd name="connsiteY34" fmla="*/ 926465 h 2922588"/>
                  <a:gd name="connsiteX35" fmla="*/ 1200150 w 2257425"/>
                  <a:gd name="connsiteY35" fmla="*/ 127227 h 2922588"/>
                  <a:gd name="connsiteX36" fmla="*/ 1201811 w 2257425"/>
                  <a:gd name="connsiteY36" fmla="*/ 121709 h 2922588"/>
                  <a:gd name="connsiteX37" fmla="*/ 1127415 w 2257425"/>
                  <a:gd name="connsiteY37" fmla="*/ 121709 h 2922588"/>
                  <a:gd name="connsiteX38" fmla="*/ 194307 w 2257425"/>
                  <a:gd name="connsiteY38" fmla="*/ 121709 h 2922588"/>
                  <a:gd name="connsiteX39" fmla="*/ 121442 w 2257425"/>
                  <a:gd name="connsiteY39" fmla="*/ 161264 h 2922588"/>
                  <a:gd name="connsiteX40" fmla="*/ 121442 w 2257425"/>
                  <a:gd name="connsiteY40" fmla="*/ 194734 h 2922588"/>
                  <a:gd name="connsiteX41" fmla="*/ 60721 w 2257425"/>
                  <a:gd name="connsiteY41" fmla="*/ 255588 h 2922588"/>
                  <a:gd name="connsiteX42" fmla="*/ 0 w 2257425"/>
                  <a:gd name="connsiteY42" fmla="*/ 194734 h 2922588"/>
                  <a:gd name="connsiteX43" fmla="*/ 0 w 2257425"/>
                  <a:gd name="connsiteY43" fmla="*/ 161264 h 2922588"/>
                  <a:gd name="connsiteX44" fmla="*/ 194307 w 2257425"/>
                  <a:gd name="connsiteY44" fmla="*/ 0 h 292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257425" h="2922588">
                    <a:moveTo>
                      <a:pt x="1323839" y="122238"/>
                    </a:moveTo>
                    <a:cubicBezTo>
                      <a:pt x="1320800" y="122238"/>
                      <a:pt x="1320800" y="125276"/>
                      <a:pt x="1320800" y="128315"/>
                    </a:cubicBezTo>
                    <a:cubicBezTo>
                      <a:pt x="1320800" y="927375"/>
                      <a:pt x="1320800" y="927375"/>
                      <a:pt x="1320800" y="927375"/>
                    </a:cubicBezTo>
                    <a:cubicBezTo>
                      <a:pt x="1320800" y="930413"/>
                      <a:pt x="1323839" y="933451"/>
                      <a:pt x="1326878" y="933451"/>
                    </a:cubicBezTo>
                    <a:cubicBezTo>
                      <a:pt x="2129111" y="933451"/>
                      <a:pt x="2129111" y="933451"/>
                      <a:pt x="2129111" y="933451"/>
                    </a:cubicBezTo>
                    <a:lnTo>
                      <a:pt x="2132699" y="929864"/>
                    </a:lnTo>
                    <a:lnTo>
                      <a:pt x="2132699" y="927508"/>
                    </a:lnTo>
                    <a:lnTo>
                      <a:pt x="2133142" y="925329"/>
                    </a:lnTo>
                    <a:lnTo>
                      <a:pt x="2132149" y="924336"/>
                    </a:lnTo>
                    <a:cubicBezTo>
                      <a:pt x="2126072" y="921298"/>
                      <a:pt x="2126072" y="921298"/>
                      <a:pt x="2126072" y="921298"/>
                    </a:cubicBezTo>
                    <a:cubicBezTo>
                      <a:pt x="1329917" y="125276"/>
                      <a:pt x="1329917" y="125276"/>
                      <a:pt x="1329917" y="125276"/>
                    </a:cubicBezTo>
                    <a:cubicBezTo>
                      <a:pt x="1329917" y="122238"/>
                      <a:pt x="1326878" y="122238"/>
                      <a:pt x="1326878" y="122238"/>
                    </a:cubicBezTo>
                    <a:cubicBezTo>
                      <a:pt x="1326878" y="122238"/>
                      <a:pt x="1323839" y="122238"/>
                      <a:pt x="1323839" y="122238"/>
                    </a:cubicBezTo>
                    <a:close/>
                    <a:moveTo>
                      <a:pt x="194307" y="0"/>
                    </a:moveTo>
                    <a:cubicBezTo>
                      <a:pt x="1326754" y="0"/>
                      <a:pt x="1326754" y="0"/>
                      <a:pt x="1326754" y="0"/>
                    </a:cubicBezTo>
                    <a:lnTo>
                      <a:pt x="1342448" y="3196"/>
                    </a:lnTo>
                    <a:lnTo>
                      <a:pt x="1371473" y="6572"/>
                    </a:lnTo>
                    <a:cubicBezTo>
                      <a:pt x="1388990" y="12555"/>
                      <a:pt x="1405226" y="22384"/>
                      <a:pt x="1418897" y="36059"/>
                    </a:cubicBezTo>
                    <a:cubicBezTo>
                      <a:pt x="2208815" y="826181"/>
                      <a:pt x="2208815" y="826181"/>
                      <a:pt x="2208815" y="826181"/>
                    </a:cubicBezTo>
                    <a:cubicBezTo>
                      <a:pt x="2239196" y="850492"/>
                      <a:pt x="2257425" y="886959"/>
                      <a:pt x="2257425" y="926465"/>
                    </a:cubicBezTo>
                    <a:lnTo>
                      <a:pt x="2254250" y="942060"/>
                    </a:lnTo>
                    <a:lnTo>
                      <a:pt x="2254250" y="1091106"/>
                    </a:lnTo>
                    <a:cubicBezTo>
                      <a:pt x="2254250" y="2728242"/>
                      <a:pt x="2254250" y="2728242"/>
                      <a:pt x="2254250" y="2728242"/>
                    </a:cubicBezTo>
                    <a:cubicBezTo>
                      <a:pt x="2254250" y="2834525"/>
                      <a:pt x="2169164" y="2922588"/>
                      <a:pt x="2059768" y="2922588"/>
                    </a:cubicBezTo>
                    <a:cubicBezTo>
                      <a:pt x="1394276" y="2922588"/>
                      <a:pt x="1394276" y="2922588"/>
                      <a:pt x="1394276" y="2922588"/>
                    </a:cubicBezTo>
                    <a:cubicBezTo>
                      <a:pt x="1360849" y="2922588"/>
                      <a:pt x="1333500" y="2895258"/>
                      <a:pt x="1333500" y="2861855"/>
                    </a:cubicBezTo>
                    <a:cubicBezTo>
                      <a:pt x="1333500" y="2828452"/>
                      <a:pt x="1360849" y="2801122"/>
                      <a:pt x="1394276" y="2801122"/>
                    </a:cubicBezTo>
                    <a:cubicBezTo>
                      <a:pt x="2059768" y="2801122"/>
                      <a:pt x="2059768" y="2801122"/>
                      <a:pt x="2059768" y="2801122"/>
                    </a:cubicBezTo>
                    <a:cubicBezTo>
                      <a:pt x="2102311" y="2801122"/>
                      <a:pt x="2132699" y="2767719"/>
                      <a:pt x="2132699" y="2728242"/>
                    </a:cubicBezTo>
                    <a:cubicBezTo>
                      <a:pt x="2132699" y="1715329"/>
                      <a:pt x="2132699" y="1272180"/>
                      <a:pt x="2132699" y="1078302"/>
                    </a:cubicBezTo>
                    <a:lnTo>
                      <a:pt x="2132699" y="1054100"/>
                    </a:lnTo>
                    <a:lnTo>
                      <a:pt x="2129823" y="1054100"/>
                    </a:lnTo>
                    <a:cubicBezTo>
                      <a:pt x="2126785" y="1054100"/>
                      <a:pt x="2126785" y="1054100"/>
                      <a:pt x="2126785" y="1054100"/>
                    </a:cubicBezTo>
                    <a:cubicBezTo>
                      <a:pt x="1327752" y="1054100"/>
                      <a:pt x="1327752" y="1054100"/>
                      <a:pt x="1327752" y="1054100"/>
                    </a:cubicBezTo>
                    <a:cubicBezTo>
                      <a:pt x="1257875" y="1054100"/>
                      <a:pt x="1200150" y="996361"/>
                      <a:pt x="1200150" y="926465"/>
                    </a:cubicBezTo>
                    <a:cubicBezTo>
                      <a:pt x="1200150" y="127227"/>
                      <a:pt x="1200150" y="127227"/>
                      <a:pt x="1200150" y="127227"/>
                    </a:cubicBezTo>
                    <a:lnTo>
                      <a:pt x="1201811" y="121709"/>
                    </a:lnTo>
                    <a:lnTo>
                      <a:pt x="1127415" y="121709"/>
                    </a:lnTo>
                    <a:cubicBezTo>
                      <a:pt x="194307" y="121709"/>
                      <a:pt x="194307" y="121709"/>
                      <a:pt x="194307" y="121709"/>
                    </a:cubicBezTo>
                    <a:cubicBezTo>
                      <a:pt x="154839" y="121709"/>
                      <a:pt x="121442" y="139965"/>
                      <a:pt x="121442" y="161264"/>
                    </a:cubicBezTo>
                    <a:cubicBezTo>
                      <a:pt x="121442" y="194734"/>
                      <a:pt x="121442" y="194734"/>
                      <a:pt x="121442" y="194734"/>
                    </a:cubicBezTo>
                    <a:cubicBezTo>
                      <a:pt x="121442" y="228204"/>
                      <a:pt x="94118" y="255588"/>
                      <a:pt x="60721" y="255588"/>
                    </a:cubicBezTo>
                    <a:cubicBezTo>
                      <a:pt x="27325" y="255588"/>
                      <a:pt x="0" y="228204"/>
                      <a:pt x="0" y="194734"/>
                    </a:cubicBezTo>
                    <a:cubicBezTo>
                      <a:pt x="0" y="161264"/>
                      <a:pt x="0" y="161264"/>
                      <a:pt x="0" y="161264"/>
                    </a:cubicBezTo>
                    <a:cubicBezTo>
                      <a:pt x="0" y="69982"/>
                      <a:pt x="81974" y="0"/>
                      <a:pt x="194307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7075105" y="4038206"/>
              <a:ext cx="606426" cy="569913"/>
              <a:chOff x="7116768" y="3441704"/>
              <a:chExt cx="606426" cy="569913"/>
            </a:xfrm>
            <a:grpFill/>
          </p:grpSpPr>
          <p:sp>
            <p:nvSpPr>
              <p:cNvPr id="193" name="Freeform 394"/>
              <p:cNvSpPr>
                <a:spLocks/>
              </p:cNvSpPr>
              <p:nvPr/>
            </p:nvSpPr>
            <p:spPr bwMode="auto">
              <a:xfrm>
                <a:off x="7335843" y="3906842"/>
                <a:ext cx="169863" cy="63500"/>
              </a:xfrm>
              <a:custGeom>
                <a:avLst/>
                <a:gdLst>
                  <a:gd name="connsiteX0" fmla="*/ 23813 w 169863"/>
                  <a:gd name="connsiteY0" fmla="*/ 25400 h 63500"/>
                  <a:gd name="connsiteX1" fmla="*/ 23813 w 169863"/>
                  <a:gd name="connsiteY1" fmla="*/ 27922 h 63500"/>
                  <a:gd name="connsiteX2" fmla="*/ 25535 w 169863"/>
                  <a:gd name="connsiteY2" fmla="*/ 39688 h 63500"/>
                  <a:gd name="connsiteX3" fmla="*/ 144330 w 169863"/>
                  <a:gd name="connsiteY3" fmla="*/ 39688 h 63500"/>
                  <a:gd name="connsiteX4" fmla="*/ 146051 w 169863"/>
                  <a:gd name="connsiteY4" fmla="*/ 27922 h 63500"/>
                  <a:gd name="connsiteX5" fmla="*/ 146051 w 169863"/>
                  <a:gd name="connsiteY5" fmla="*/ 25400 h 63500"/>
                  <a:gd name="connsiteX6" fmla="*/ 23813 w 169863"/>
                  <a:gd name="connsiteY6" fmla="*/ 25400 h 63500"/>
                  <a:gd name="connsiteX7" fmla="*/ 12011 w 169863"/>
                  <a:gd name="connsiteY7" fmla="*/ 0 h 63500"/>
                  <a:gd name="connsiteX8" fmla="*/ 157853 w 169863"/>
                  <a:gd name="connsiteY8" fmla="*/ 0 h 63500"/>
                  <a:gd name="connsiteX9" fmla="*/ 169863 w 169863"/>
                  <a:gd name="connsiteY9" fmla="*/ 12178 h 63500"/>
                  <a:gd name="connsiteX10" fmla="*/ 169863 w 169863"/>
                  <a:gd name="connsiteY10" fmla="*/ 26966 h 63500"/>
                  <a:gd name="connsiteX11" fmla="*/ 150990 w 169863"/>
                  <a:gd name="connsiteY11" fmla="*/ 63500 h 63500"/>
                  <a:gd name="connsiteX12" fmla="*/ 18874 w 169863"/>
                  <a:gd name="connsiteY12" fmla="*/ 63500 h 63500"/>
                  <a:gd name="connsiteX13" fmla="*/ 0 w 169863"/>
                  <a:gd name="connsiteY13" fmla="*/ 26966 h 63500"/>
                  <a:gd name="connsiteX14" fmla="*/ 0 w 169863"/>
                  <a:gd name="connsiteY14" fmla="*/ 12178 h 63500"/>
                  <a:gd name="connsiteX15" fmla="*/ 12011 w 169863"/>
                  <a:gd name="connsiteY15" fmla="*/ 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863" h="63500">
                    <a:moveTo>
                      <a:pt x="23813" y="25400"/>
                    </a:moveTo>
                    <a:cubicBezTo>
                      <a:pt x="23813" y="27922"/>
                      <a:pt x="23813" y="27922"/>
                      <a:pt x="23813" y="27922"/>
                    </a:cubicBezTo>
                    <a:cubicBezTo>
                      <a:pt x="23813" y="32964"/>
                      <a:pt x="24674" y="37167"/>
                      <a:pt x="25535" y="39688"/>
                    </a:cubicBezTo>
                    <a:cubicBezTo>
                      <a:pt x="144330" y="39688"/>
                      <a:pt x="144330" y="39688"/>
                      <a:pt x="144330" y="39688"/>
                    </a:cubicBezTo>
                    <a:cubicBezTo>
                      <a:pt x="145190" y="37167"/>
                      <a:pt x="146051" y="32964"/>
                      <a:pt x="146051" y="27922"/>
                    </a:cubicBezTo>
                    <a:cubicBezTo>
                      <a:pt x="146051" y="25400"/>
                      <a:pt x="146051" y="25400"/>
                      <a:pt x="146051" y="25400"/>
                    </a:cubicBezTo>
                    <a:cubicBezTo>
                      <a:pt x="23813" y="25400"/>
                      <a:pt x="23813" y="25400"/>
                      <a:pt x="23813" y="25400"/>
                    </a:cubicBezTo>
                    <a:close/>
                    <a:moveTo>
                      <a:pt x="12011" y="0"/>
                    </a:moveTo>
                    <a:cubicBezTo>
                      <a:pt x="157853" y="0"/>
                      <a:pt x="157853" y="0"/>
                      <a:pt x="157853" y="0"/>
                    </a:cubicBezTo>
                    <a:cubicBezTo>
                      <a:pt x="163858" y="0"/>
                      <a:pt x="169863" y="5219"/>
                      <a:pt x="169863" y="12178"/>
                    </a:cubicBezTo>
                    <a:cubicBezTo>
                      <a:pt x="169863" y="26966"/>
                      <a:pt x="169863" y="26966"/>
                      <a:pt x="169863" y="26966"/>
                    </a:cubicBezTo>
                    <a:cubicBezTo>
                      <a:pt x="169863" y="40884"/>
                      <a:pt x="167290" y="63500"/>
                      <a:pt x="150990" y="63500"/>
                    </a:cubicBezTo>
                    <a:cubicBezTo>
                      <a:pt x="18874" y="63500"/>
                      <a:pt x="18874" y="63500"/>
                      <a:pt x="18874" y="63500"/>
                    </a:cubicBezTo>
                    <a:cubicBezTo>
                      <a:pt x="2574" y="63500"/>
                      <a:pt x="0" y="40884"/>
                      <a:pt x="0" y="26966"/>
                    </a:cubicBezTo>
                    <a:cubicBezTo>
                      <a:pt x="0" y="12178"/>
                      <a:pt x="0" y="12178"/>
                      <a:pt x="0" y="12178"/>
                    </a:cubicBezTo>
                    <a:cubicBezTo>
                      <a:pt x="0" y="5219"/>
                      <a:pt x="6006" y="0"/>
                      <a:pt x="12011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4" name="Freeform 395"/>
              <p:cNvSpPr>
                <a:spLocks/>
              </p:cNvSpPr>
              <p:nvPr/>
            </p:nvSpPr>
            <p:spPr bwMode="auto">
              <a:xfrm>
                <a:off x="7116768" y="3441704"/>
                <a:ext cx="606426" cy="569913"/>
              </a:xfrm>
              <a:custGeom>
                <a:avLst/>
                <a:gdLst>
                  <a:gd name="connsiteX0" fmla="*/ 65358 w 606426"/>
                  <a:gd name="connsiteY0" fmla="*/ 371618 h 569913"/>
                  <a:gd name="connsiteX1" fmla="*/ 52475 w 606426"/>
                  <a:gd name="connsiteY1" fmla="*/ 409255 h 569913"/>
                  <a:gd name="connsiteX2" fmla="*/ 25400 w 606426"/>
                  <a:gd name="connsiteY2" fmla="*/ 488356 h 569913"/>
                  <a:gd name="connsiteX3" fmla="*/ 25400 w 606426"/>
                  <a:gd name="connsiteY3" fmla="*/ 489218 h 569913"/>
                  <a:gd name="connsiteX4" fmla="*/ 26260 w 606426"/>
                  <a:gd name="connsiteY4" fmla="*/ 490080 h 569913"/>
                  <a:gd name="connsiteX5" fmla="*/ 26260 w 606426"/>
                  <a:gd name="connsiteY5" fmla="*/ 491804 h 569913"/>
                  <a:gd name="connsiteX6" fmla="*/ 25400 w 606426"/>
                  <a:gd name="connsiteY6" fmla="*/ 496113 h 569913"/>
                  <a:gd name="connsiteX7" fmla="*/ 25400 w 606426"/>
                  <a:gd name="connsiteY7" fmla="*/ 512489 h 569913"/>
                  <a:gd name="connsiteX8" fmla="*/ 58936 w 606426"/>
                  <a:gd name="connsiteY8" fmla="*/ 546101 h 569913"/>
                  <a:gd name="connsiteX9" fmla="*/ 549077 w 606426"/>
                  <a:gd name="connsiteY9" fmla="*/ 546101 h 569913"/>
                  <a:gd name="connsiteX10" fmla="*/ 582613 w 606426"/>
                  <a:gd name="connsiteY10" fmla="*/ 512489 h 569913"/>
                  <a:gd name="connsiteX11" fmla="*/ 582613 w 606426"/>
                  <a:gd name="connsiteY11" fmla="*/ 496113 h 569913"/>
                  <a:gd name="connsiteX12" fmla="*/ 580034 w 606426"/>
                  <a:gd name="connsiteY12" fmla="*/ 494389 h 569913"/>
                  <a:gd name="connsiteX13" fmla="*/ 580034 w 606426"/>
                  <a:gd name="connsiteY13" fmla="*/ 489218 h 569913"/>
                  <a:gd name="connsiteX14" fmla="*/ 580034 w 606426"/>
                  <a:gd name="connsiteY14" fmla="*/ 488356 h 569913"/>
                  <a:gd name="connsiteX15" fmla="*/ 541661 w 606426"/>
                  <a:gd name="connsiteY15" fmla="*/ 379762 h 569913"/>
                  <a:gd name="connsiteX16" fmla="*/ 539187 w 606426"/>
                  <a:gd name="connsiteY16" fmla="*/ 372761 h 569913"/>
                  <a:gd name="connsiteX17" fmla="*/ 534517 w 606426"/>
                  <a:gd name="connsiteY17" fmla="*/ 374651 h 569913"/>
                  <a:gd name="connsiteX18" fmla="*/ 72638 w 606426"/>
                  <a:gd name="connsiteY18" fmla="*/ 374651 h 569913"/>
                  <a:gd name="connsiteX19" fmla="*/ 94192 w 606426"/>
                  <a:gd name="connsiteY19" fmla="*/ 23813 h 569913"/>
                  <a:gd name="connsiteX20" fmla="*/ 60656 w 606426"/>
                  <a:gd name="connsiteY20" fmla="*/ 57426 h 569913"/>
                  <a:gd name="connsiteX21" fmla="*/ 60656 w 606426"/>
                  <a:gd name="connsiteY21" fmla="*/ 334850 h 569913"/>
                  <a:gd name="connsiteX22" fmla="*/ 60656 w 606426"/>
                  <a:gd name="connsiteY22" fmla="*/ 338299 h 569913"/>
                  <a:gd name="connsiteX23" fmla="*/ 64037 w 606426"/>
                  <a:gd name="connsiteY23" fmla="*/ 347372 h 569913"/>
                  <a:gd name="connsiteX24" fmla="*/ 72638 w 606426"/>
                  <a:gd name="connsiteY24" fmla="*/ 350875 h 569913"/>
                  <a:gd name="connsiteX25" fmla="*/ 534517 w 606426"/>
                  <a:gd name="connsiteY25" fmla="*/ 350875 h 569913"/>
                  <a:gd name="connsiteX26" fmla="*/ 543870 w 606426"/>
                  <a:gd name="connsiteY26" fmla="*/ 347372 h 569913"/>
                  <a:gd name="connsiteX27" fmla="*/ 547357 w 606426"/>
                  <a:gd name="connsiteY27" fmla="*/ 338297 h 569913"/>
                  <a:gd name="connsiteX28" fmla="*/ 547357 w 606426"/>
                  <a:gd name="connsiteY28" fmla="*/ 246229 h 569913"/>
                  <a:gd name="connsiteX29" fmla="*/ 547357 w 606426"/>
                  <a:gd name="connsiteY29" fmla="*/ 57426 h 569913"/>
                  <a:gd name="connsiteX30" fmla="*/ 513822 w 606426"/>
                  <a:gd name="connsiteY30" fmla="*/ 23813 h 569913"/>
                  <a:gd name="connsiteX31" fmla="*/ 94192 w 606426"/>
                  <a:gd name="connsiteY31" fmla="*/ 23813 h 569913"/>
                  <a:gd name="connsiteX32" fmla="*/ 93032 w 606426"/>
                  <a:gd name="connsiteY32" fmla="*/ 0 h 569913"/>
                  <a:gd name="connsiteX33" fmla="*/ 513395 w 606426"/>
                  <a:gd name="connsiteY33" fmla="*/ 0 h 569913"/>
                  <a:gd name="connsiteX34" fmla="*/ 571109 w 606426"/>
                  <a:gd name="connsiteY34" fmla="*/ 57680 h 569913"/>
                  <a:gd name="connsiteX35" fmla="*/ 571109 w 606426"/>
                  <a:gd name="connsiteY35" fmla="*/ 334794 h 569913"/>
                  <a:gd name="connsiteX36" fmla="*/ 571109 w 606426"/>
                  <a:gd name="connsiteY36" fmla="*/ 338138 h 569913"/>
                  <a:gd name="connsiteX37" fmla="*/ 571501 w 606426"/>
                  <a:gd name="connsiteY37" fmla="*/ 338138 h 569913"/>
                  <a:gd name="connsiteX38" fmla="*/ 571109 w 606426"/>
                  <a:gd name="connsiteY38" fmla="*/ 339082 h 569913"/>
                  <a:gd name="connsiteX39" fmla="*/ 571109 w 606426"/>
                  <a:gd name="connsiteY39" fmla="*/ 339193 h 569913"/>
                  <a:gd name="connsiteX40" fmla="*/ 562495 w 606426"/>
                  <a:gd name="connsiteY40" fmla="*/ 368464 h 569913"/>
                  <a:gd name="connsiteX41" fmla="*/ 602981 w 606426"/>
                  <a:gd name="connsiteY41" fmla="*/ 480380 h 569913"/>
                  <a:gd name="connsiteX42" fmla="*/ 603842 w 606426"/>
                  <a:gd name="connsiteY42" fmla="*/ 484684 h 569913"/>
                  <a:gd name="connsiteX43" fmla="*/ 606426 w 606426"/>
                  <a:gd name="connsiteY43" fmla="*/ 495015 h 569913"/>
                  <a:gd name="connsiteX44" fmla="*/ 606426 w 606426"/>
                  <a:gd name="connsiteY44" fmla="*/ 512233 h 569913"/>
                  <a:gd name="connsiteX45" fmla="*/ 548712 w 606426"/>
                  <a:gd name="connsiteY45" fmla="*/ 569913 h 569913"/>
                  <a:gd name="connsiteX46" fmla="*/ 57714 w 606426"/>
                  <a:gd name="connsiteY46" fmla="*/ 569913 h 569913"/>
                  <a:gd name="connsiteX47" fmla="*/ 0 w 606426"/>
                  <a:gd name="connsiteY47" fmla="*/ 512233 h 569913"/>
                  <a:gd name="connsiteX48" fmla="*/ 0 w 606426"/>
                  <a:gd name="connsiteY48" fmla="*/ 495015 h 569913"/>
                  <a:gd name="connsiteX49" fmla="*/ 0 w 606426"/>
                  <a:gd name="connsiteY49" fmla="*/ 491572 h 569913"/>
                  <a:gd name="connsiteX50" fmla="*/ 862 w 606426"/>
                  <a:gd name="connsiteY50" fmla="*/ 482102 h 569913"/>
                  <a:gd name="connsiteX51" fmla="*/ 862 w 606426"/>
                  <a:gd name="connsiteY51" fmla="*/ 481241 h 569913"/>
                  <a:gd name="connsiteX52" fmla="*/ 41347 w 606426"/>
                  <a:gd name="connsiteY52" fmla="*/ 364159 h 569913"/>
                  <a:gd name="connsiteX53" fmla="*/ 35318 w 606426"/>
                  <a:gd name="connsiteY53" fmla="*/ 339193 h 569913"/>
                  <a:gd name="connsiteX54" fmla="*/ 35318 w 606426"/>
                  <a:gd name="connsiteY54" fmla="*/ 57680 h 569913"/>
                  <a:gd name="connsiteX55" fmla="*/ 93032 w 606426"/>
                  <a:gd name="connsiteY55" fmla="*/ 0 h 56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606426" h="569913">
                    <a:moveTo>
                      <a:pt x="65358" y="371618"/>
                    </a:moveTo>
                    <a:lnTo>
                      <a:pt x="52475" y="409255"/>
                    </a:lnTo>
                    <a:cubicBezTo>
                      <a:pt x="25400" y="488356"/>
                      <a:pt x="25400" y="488356"/>
                      <a:pt x="25400" y="488356"/>
                    </a:cubicBezTo>
                    <a:cubicBezTo>
                      <a:pt x="25400" y="488356"/>
                      <a:pt x="25400" y="488356"/>
                      <a:pt x="25400" y="489218"/>
                    </a:cubicBezTo>
                    <a:cubicBezTo>
                      <a:pt x="26260" y="490080"/>
                      <a:pt x="26260" y="490080"/>
                      <a:pt x="26260" y="490080"/>
                    </a:cubicBezTo>
                    <a:cubicBezTo>
                      <a:pt x="26260" y="491804"/>
                      <a:pt x="26260" y="491804"/>
                      <a:pt x="26260" y="491804"/>
                    </a:cubicBezTo>
                    <a:cubicBezTo>
                      <a:pt x="26260" y="493528"/>
                      <a:pt x="25400" y="495251"/>
                      <a:pt x="25400" y="496113"/>
                    </a:cubicBezTo>
                    <a:cubicBezTo>
                      <a:pt x="25400" y="512489"/>
                      <a:pt x="25400" y="512489"/>
                      <a:pt x="25400" y="512489"/>
                    </a:cubicBezTo>
                    <a:cubicBezTo>
                      <a:pt x="25400" y="530588"/>
                      <a:pt x="40878" y="546101"/>
                      <a:pt x="58936" y="546101"/>
                    </a:cubicBezTo>
                    <a:cubicBezTo>
                      <a:pt x="549077" y="546101"/>
                      <a:pt x="549077" y="546101"/>
                      <a:pt x="549077" y="546101"/>
                    </a:cubicBezTo>
                    <a:cubicBezTo>
                      <a:pt x="567135" y="546101"/>
                      <a:pt x="582613" y="530588"/>
                      <a:pt x="582613" y="512489"/>
                    </a:cubicBezTo>
                    <a:cubicBezTo>
                      <a:pt x="582613" y="496113"/>
                      <a:pt x="582613" y="496113"/>
                      <a:pt x="582613" y="496113"/>
                    </a:cubicBezTo>
                    <a:cubicBezTo>
                      <a:pt x="580034" y="494389"/>
                      <a:pt x="580034" y="494389"/>
                      <a:pt x="580034" y="494389"/>
                    </a:cubicBezTo>
                    <a:cubicBezTo>
                      <a:pt x="580034" y="489218"/>
                      <a:pt x="580034" y="489218"/>
                      <a:pt x="580034" y="489218"/>
                    </a:cubicBezTo>
                    <a:cubicBezTo>
                      <a:pt x="580034" y="489218"/>
                      <a:pt x="580034" y="488356"/>
                      <a:pt x="580034" y="488356"/>
                    </a:cubicBezTo>
                    <a:cubicBezTo>
                      <a:pt x="558107" y="426302"/>
                      <a:pt x="547143" y="395275"/>
                      <a:pt x="541661" y="379762"/>
                    </a:cubicBezTo>
                    <a:lnTo>
                      <a:pt x="539187" y="372761"/>
                    </a:lnTo>
                    <a:lnTo>
                      <a:pt x="534517" y="374651"/>
                    </a:lnTo>
                    <a:cubicBezTo>
                      <a:pt x="72638" y="374651"/>
                      <a:pt x="72638" y="374651"/>
                      <a:pt x="72638" y="374651"/>
                    </a:cubicBezTo>
                    <a:close/>
                    <a:moveTo>
                      <a:pt x="94192" y="23813"/>
                    </a:moveTo>
                    <a:cubicBezTo>
                      <a:pt x="75274" y="23813"/>
                      <a:pt x="60656" y="39327"/>
                      <a:pt x="60656" y="57426"/>
                    </a:cubicBezTo>
                    <a:cubicBezTo>
                      <a:pt x="60656" y="268797"/>
                      <a:pt x="60656" y="321640"/>
                      <a:pt x="60656" y="334850"/>
                    </a:cubicBezTo>
                    <a:lnTo>
                      <a:pt x="60656" y="338299"/>
                    </a:lnTo>
                    <a:lnTo>
                      <a:pt x="64037" y="347372"/>
                    </a:lnTo>
                    <a:cubicBezTo>
                      <a:pt x="66187" y="349601"/>
                      <a:pt x="69197" y="350875"/>
                      <a:pt x="72638" y="350875"/>
                    </a:cubicBezTo>
                    <a:cubicBezTo>
                      <a:pt x="534517" y="350875"/>
                      <a:pt x="534517" y="350875"/>
                      <a:pt x="534517" y="350875"/>
                    </a:cubicBezTo>
                    <a:cubicBezTo>
                      <a:pt x="538387" y="350875"/>
                      <a:pt x="541613" y="349601"/>
                      <a:pt x="543870" y="347372"/>
                    </a:cubicBezTo>
                    <a:lnTo>
                      <a:pt x="547357" y="338297"/>
                    </a:lnTo>
                    <a:lnTo>
                      <a:pt x="547357" y="246229"/>
                    </a:lnTo>
                    <a:cubicBezTo>
                      <a:pt x="547357" y="57426"/>
                      <a:pt x="547357" y="57426"/>
                      <a:pt x="547357" y="57426"/>
                    </a:cubicBezTo>
                    <a:cubicBezTo>
                      <a:pt x="547357" y="39327"/>
                      <a:pt x="532739" y="23813"/>
                      <a:pt x="513822" y="23813"/>
                    </a:cubicBezTo>
                    <a:cubicBezTo>
                      <a:pt x="94192" y="23813"/>
                      <a:pt x="94192" y="23813"/>
                      <a:pt x="94192" y="23813"/>
                    </a:cubicBezTo>
                    <a:close/>
                    <a:moveTo>
                      <a:pt x="93032" y="0"/>
                    </a:moveTo>
                    <a:cubicBezTo>
                      <a:pt x="513395" y="0"/>
                      <a:pt x="513395" y="0"/>
                      <a:pt x="513395" y="0"/>
                    </a:cubicBezTo>
                    <a:cubicBezTo>
                      <a:pt x="545267" y="0"/>
                      <a:pt x="571109" y="25827"/>
                      <a:pt x="571109" y="57680"/>
                    </a:cubicBezTo>
                    <a:cubicBezTo>
                      <a:pt x="571109" y="268815"/>
                      <a:pt x="571109" y="321598"/>
                      <a:pt x="571109" y="334794"/>
                    </a:cubicBezTo>
                    <a:lnTo>
                      <a:pt x="571109" y="338138"/>
                    </a:lnTo>
                    <a:lnTo>
                      <a:pt x="571501" y="338138"/>
                    </a:lnTo>
                    <a:lnTo>
                      <a:pt x="571109" y="339082"/>
                    </a:lnTo>
                    <a:lnTo>
                      <a:pt x="571109" y="339193"/>
                    </a:lnTo>
                    <a:cubicBezTo>
                      <a:pt x="571109" y="349524"/>
                      <a:pt x="568525" y="359855"/>
                      <a:pt x="562495" y="368464"/>
                    </a:cubicBezTo>
                    <a:cubicBezTo>
                      <a:pt x="602981" y="480380"/>
                      <a:pt x="602981" y="480380"/>
                      <a:pt x="602981" y="480380"/>
                    </a:cubicBezTo>
                    <a:cubicBezTo>
                      <a:pt x="603842" y="482102"/>
                      <a:pt x="603842" y="483824"/>
                      <a:pt x="603842" y="484684"/>
                    </a:cubicBezTo>
                    <a:cubicBezTo>
                      <a:pt x="605565" y="488128"/>
                      <a:pt x="606426" y="491572"/>
                      <a:pt x="606426" y="495015"/>
                    </a:cubicBezTo>
                    <a:cubicBezTo>
                      <a:pt x="606426" y="512233"/>
                      <a:pt x="606426" y="512233"/>
                      <a:pt x="606426" y="512233"/>
                    </a:cubicBezTo>
                    <a:cubicBezTo>
                      <a:pt x="606426" y="544086"/>
                      <a:pt x="580584" y="569913"/>
                      <a:pt x="548712" y="569913"/>
                    </a:cubicBezTo>
                    <a:cubicBezTo>
                      <a:pt x="57714" y="569913"/>
                      <a:pt x="57714" y="569913"/>
                      <a:pt x="57714" y="569913"/>
                    </a:cubicBezTo>
                    <a:cubicBezTo>
                      <a:pt x="25842" y="569913"/>
                      <a:pt x="0" y="544086"/>
                      <a:pt x="0" y="512233"/>
                    </a:cubicBezTo>
                    <a:cubicBezTo>
                      <a:pt x="0" y="495015"/>
                      <a:pt x="0" y="495015"/>
                      <a:pt x="0" y="495015"/>
                    </a:cubicBezTo>
                    <a:cubicBezTo>
                      <a:pt x="0" y="493293"/>
                      <a:pt x="0" y="492433"/>
                      <a:pt x="0" y="491572"/>
                    </a:cubicBezTo>
                    <a:cubicBezTo>
                      <a:pt x="0" y="488128"/>
                      <a:pt x="0" y="484684"/>
                      <a:pt x="862" y="482102"/>
                    </a:cubicBezTo>
                    <a:cubicBezTo>
                      <a:pt x="862" y="481241"/>
                      <a:pt x="862" y="481241"/>
                      <a:pt x="862" y="481241"/>
                    </a:cubicBezTo>
                    <a:cubicBezTo>
                      <a:pt x="41347" y="364159"/>
                      <a:pt x="41347" y="364159"/>
                      <a:pt x="41347" y="364159"/>
                    </a:cubicBezTo>
                    <a:cubicBezTo>
                      <a:pt x="37040" y="356411"/>
                      <a:pt x="35318" y="346941"/>
                      <a:pt x="35318" y="339193"/>
                    </a:cubicBezTo>
                    <a:cubicBezTo>
                      <a:pt x="35318" y="57680"/>
                      <a:pt x="35318" y="57680"/>
                      <a:pt x="35318" y="57680"/>
                    </a:cubicBezTo>
                    <a:cubicBezTo>
                      <a:pt x="35318" y="25827"/>
                      <a:pt x="61160" y="0"/>
                      <a:pt x="93032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2402371" y="3237774"/>
              <a:ext cx="5760720" cy="440118"/>
            </a:xfrm>
            <a:prstGeom prst="rect">
              <a:avLst/>
            </a:prstGeom>
            <a:noFill/>
            <a:ln w="19050">
              <a:solidFill>
                <a:srgbClr val="0078D7"/>
              </a:solidFill>
            </a:ln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DATA SOURCES</a:t>
              </a:r>
            </a:p>
          </p:txBody>
        </p:sp>
        <p:sp>
          <p:nvSpPr>
            <p:cNvPr id="145" name="Freeform 397"/>
            <p:cNvSpPr>
              <a:spLocks/>
            </p:cNvSpPr>
            <p:nvPr/>
          </p:nvSpPr>
          <p:spPr bwMode="auto">
            <a:xfrm>
              <a:off x="4912167" y="4187429"/>
              <a:ext cx="382073" cy="342630"/>
            </a:xfrm>
            <a:custGeom>
              <a:avLst/>
              <a:gdLst>
                <a:gd name="connsiteX0" fmla="*/ 3516568 w 3629025"/>
                <a:gd name="connsiteY0" fmla="*/ 3138886 h 3254390"/>
                <a:gd name="connsiteX1" fmla="*/ 3513902 w 3629025"/>
                <a:gd name="connsiteY1" fmla="*/ 3141552 h 3254390"/>
                <a:gd name="connsiteX2" fmla="*/ 3516568 w 3629025"/>
                <a:gd name="connsiteY2" fmla="*/ 3141552 h 3254390"/>
                <a:gd name="connsiteX3" fmla="*/ 3516568 w 3629025"/>
                <a:gd name="connsiteY3" fmla="*/ 3140691 h 3254390"/>
                <a:gd name="connsiteX4" fmla="*/ 3516568 w 3629025"/>
                <a:gd name="connsiteY4" fmla="*/ 3138886 h 3254390"/>
                <a:gd name="connsiteX5" fmla="*/ 1814513 w 3629025"/>
                <a:gd name="connsiteY5" fmla="*/ 2087188 h 3254390"/>
                <a:gd name="connsiteX6" fmla="*/ 610916 w 3629025"/>
                <a:gd name="connsiteY6" fmla="*/ 2397227 h 3254390"/>
                <a:gd name="connsiteX7" fmla="*/ 145036 w 3629025"/>
                <a:gd name="connsiteY7" fmla="*/ 2934094 h 3254390"/>
                <a:gd name="connsiteX8" fmla="*/ 112994 w 3629025"/>
                <a:gd name="connsiteY8" fmla="*/ 3138502 h 3254390"/>
                <a:gd name="connsiteX9" fmla="*/ 711667 w 3629025"/>
                <a:gd name="connsiteY9" fmla="*/ 3138502 h 3254390"/>
                <a:gd name="connsiteX10" fmla="*/ 3509920 w 3629025"/>
                <a:gd name="connsiteY10" fmla="*/ 3138502 h 3254390"/>
                <a:gd name="connsiteX11" fmla="*/ 3512992 w 3629025"/>
                <a:gd name="connsiteY11" fmla="*/ 3138502 h 3254390"/>
                <a:gd name="connsiteX12" fmla="*/ 3480950 w 3629025"/>
                <a:gd name="connsiteY12" fmla="*/ 2934094 h 3254390"/>
                <a:gd name="connsiteX13" fmla="*/ 3015069 w 3629025"/>
                <a:gd name="connsiteY13" fmla="*/ 2397227 h 3254390"/>
                <a:gd name="connsiteX14" fmla="*/ 1814513 w 3629025"/>
                <a:gd name="connsiteY14" fmla="*/ 2087188 h 3254390"/>
                <a:gd name="connsiteX15" fmla="*/ 1814513 w 3629025"/>
                <a:gd name="connsiteY15" fmla="*/ 1971684 h 3254390"/>
                <a:gd name="connsiteX16" fmla="*/ 3075857 w 3629025"/>
                <a:gd name="connsiteY16" fmla="*/ 2296920 h 3254390"/>
                <a:gd name="connsiteX17" fmla="*/ 3592600 w 3629025"/>
                <a:gd name="connsiteY17" fmla="*/ 2905170 h 3254390"/>
                <a:gd name="connsiteX18" fmla="*/ 3628968 w 3629025"/>
                <a:gd name="connsiteY18" fmla="*/ 3141552 h 3254390"/>
                <a:gd name="connsiteX19" fmla="*/ 3629025 w 3629025"/>
                <a:gd name="connsiteY19" fmla="*/ 3141552 h 3254390"/>
                <a:gd name="connsiteX20" fmla="*/ 3628992 w 3629025"/>
                <a:gd name="connsiteY20" fmla="*/ 3141711 h 3254390"/>
                <a:gd name="connsiteX21" fmla="*/ 3629025 w 3629025"/>
                <a:gd name="connsiteY21" fmla="*/ 3141925 h 3254390"/>
                <a:gd name="connsiteX22" fmla="*/ 3516568 w 3629025"/>
                <a:gd name="connsiteY22" fmla="*/ 3254390 h 3254390"/>
                <a:gd name="connsiteX23" fmla="*/ 112457 w 3629025"/>
                <a:gd name="connsiteY23" fmla="*/ 3254390 h 3254390"/>
                <a:gd name="connsiteX24" fmla="*/ 8596 w 3629025"/>
                <a:gd name="connsiteY24" fmla="*/ 3184915 h 3254390"/>
                <a:gd name="connsiteX25" fmla="*/ 74 w 3629025"/>
                <a:gd name="connsiteY25" fmla="*/ 3141925 h 3254390"/>
                <a:gd name="connsiteX26" fmla="*/ 0 w 3629025"/>
                <a:gd name="connsiteY26" fmla="*/ 3141925 h 3254390"/>
                <a:gd name="connsiteX27" fmla="*/ 32 w 3629025"/>
                <a:gd name="connsiteY27" fmla="*/ 3141714 h 3254390"/>
                <a:gd name="connsiteX28" fmla="*/ 0 w 3629025"/>
                <a:gd name="connsiteY28" fmla="*/ 3141552 h 3254390"/>
                <a:gd name="connsiteX29" fmla="*/ 57 w 3629025"/>
                <a:gd name="connsiteY29" fmla="*/ 3141552 h 3254390"/>
                <a:gd name="connsiteX30" fmla="*/ 35950 w 3629025"/>
                <a:gd name="connsiteY30" fmla="*/ 2905170 h 3254390"/>
                <a:gd name="connsiteX31" fmla="*/ 550129 w 3629025"/>
                <a:gd name="connsiteY31" fmla="*/ 2296920 h 3254390"/>
                <a:gd name="connsiteX32" fmla="*/ 1814513 w 3629025"/>
                <a:gd name="connsiteY32" fmla="*/ 1971684 h 3254390"/>
                <a:gd name="connsiteX33" fmla="*/ 1746250 w 3629025"/>
                <a:gd name="connsiteY33" fmla="*/ 115888 h 3254390"/>
                <a:gd name="connsiteX34" fmla="*/ 973137 w 3629025"/>
                <a:gd name="connsiteY34" fmla="*/ 887417 h 3254390"/>
                <a:gd name="connsiteX35" fmla="*/ 1746250 w 3629025"/>
                <a:gd name="connsiteY35" fmla="*/ 1658946 h 3254390"/>
                <a:gd name="connsiteX36" fmla="*/ 2519363 w 3629025"/>
                <a:gd name="connsiteY36" fmla="*/ 887417 h 3254390"/>
                <a:gd name="connsiteX37" fmla="*/ 1746250 w 3629025"/>
                <a:gd name="connsiteY37" fmla="*/ 115888 h 3254390"/>
                <a:gd name="connsiteX38" fmla="*/ 1747837 w 3629025"/>
                <a:gd name="connsiteY38" fmla="*/ 0 h 3254390"/>
                <a:gd name="connsiteX39" fmla="*/ 2635250 w 3629025"/>
                <a:gd name="connsiteY39" fmla="*/ 887417 h 3254390"/>
                <a:gd name="connsiteX40" fmla="*/ 1747837 w 3629025"/>
                <a:gd name="connsiteY40" fmla="*/ 1774834 h 3254390"/>
                <a:gd name="connsiteX41" fmla="*/ 860424 w 3629025"/>
                <a:gd name="connsiteY41" fmla="*/ 887417 h 3254390"/>
                <a:gd name="connsiteX42" fmla="*/ 1747837 w 3629025"/>
                <a:gd name="connsiteY42" fmla="*/ 0 h 325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29025" h="3254390">
                  <a:moveTo>
                    <a:pt x="3516568" y="3138886"/>
                  </a:moveTo>
                  <a:lnTo>
                    <a:pt x="3513902" y="3141552"/>
                  </a:lnTo>
                  <a:lnTo>
                    <a:pt x="3516568" y="3141552"/>
                  </a:lnTo>
                  <a:lnTo>
                    <a:pt x="3516568" y="3140691"/>
                  </a:lnTo>
                  <a:cubicBezTo>
                    <a:pt x="3516568" y="3138886"/>
                    <a:pt x="3516568" y="3138886"/>
                    <a:pt x="3516568" y="3138886"/>
                  </a:cubicBezTo>
                  <a:close/>
                  <a:moveTo>
                    <a:pt x="1814513" y="2087188"/>
                  </a:moveTo>
                  <a:cubicBezTo>
                    <a:pt x="1358605" y="2087188"/>
                    <a:pt x="933091" y="2196614"/>
                    <a:pt x="610916" y="2397227"/>
                  </a:cubicBezTo>
                  <a:cubicBezTo>
                    <a:pt x="369285" y="2545407"/>
                    <a:pt x="209718" y="2731201"/>
                    <a:pt x="145036" y="2934094"/>
                  </a:cubicBezTo>
                  <a:lnTo>
                    <a:pt x="112994" y="3138502"/>
                  </a:lnTo>
                  <a:lnTo>
                    <a:pt x="711667" y="3138502"/>
                  </a:lnTo>
                  <a:cubicBezTo>
                    <a:pt x="3142581" y="3138502"/>
                    <a:pt x="3466703" y="3138502"/>
                    <a:pt x="3509920" y="3138502"/>
                  </a:cubicBezTo>
                  <a:lnTo>
                    <a:pt x="3512992" y="3138502"/>
                  </a:lnTo>
                  <a:lnTo>
                    <a:pt x="3480950" y="2934094"/>
                  </a:lnTo>
                  <a:cubicBezTo>
                    <a:pt x="3416268" y="2731201"/>
                    <a:pt x="3256701" y="2545407"/>
                    <a:pt x="3015069" y="2397227"/>
                  </a:cubicBezTo>
                  <a:cubicBezTo>
                    <a:pt x="2695934" y="2196614"/>
                    <a:pt x="2267381" y="2087188"/>
                    <a:pt x="1814513" y="2087188"/>
                  </a:cubicBezTo>
                  <a:close/>
                  <a:moveTo>
                    <a:pt x="1814513" y="1971684"/>
                  </a:moveTo>
                  <a:cubicBezTo>
                    <a:pt x="2288657" y="1971684"/>
                    <a:pt x="2738485" y="2087188"/>
                    <a:pt x="3075857" y="2296920"/>
                  </a:cubicBezTo>
                  <a:cubicBezTo>
                    <a:pt x="3342563" y="2463338"/>
                    <a:pt x="3520367" y="2674209"/>
                    <a:pt x="3592600" y="2905170"/>
                  </a:cubicBezTo>
                  <a:lnTo>
                    <a:pt x="3628968" y="3141552"/>
                  </a:lnTo>
                  <a:lnTo>
                    <a:pt x="3629025" y="3141552"/>
                  </a:lnTo>
                  <a:lnTo>
                    <a:pt x="3628992" y="3141711"/>
                  </a:lnTo>
                  <a:lnTo>
                    <a:pt x="3629025" y="3141925"/>
                  </a:lnTo>
                  <a:cubicBezTo>
                    <a:pt x="3629025" y="3202717"/>
                    <a:pt x="3577356" y="3254390"/>
                    <a:pt x="3516568" y="3254390"/>
                  </a:cubicBezTo>
                  <a:cubicBezTo>
                    <a:pt x="112457" y="3254390"/>
                    <a:pt x="112457" y="3254390"/>
                    <a:pt x="112457" y="3254390"/>
                  </a:cubicBezTo>
                  <a:cubicBezTo>
                    <a:pt x="64587" y="3254390"/>
                    <a:pt x="25265" y="3225228"/>
                    <a:pt x="8596" y="3184915"/>
                  </a:cubicBezTo>
                  <a:lnTo>
                    <a:pt x="74" y="3141925"/>
                  </a:lnTo>
                  <a:lnTo>
                    <a:pt x="0" y="3141925"/>
                  </a:lnTo>
                  <a:lnTo>
                    <a:pt x="32" y="3141714"/>
                  </a:lnTo>
                  <a:lnTo>
                    <a:pt x="0" y="3141552"/>
                  </a:lnTo>
                  <a:lnTo>
                    <a:pt x="57" y="3141552"/>
                  </a:lnTo>
                  <a:lnTo>
                    <a:pt x="35950" y="2905170"/>
                  </a:lnTo>
                  <a:cubicBezTo>
                    <a:pt x="107329" y="2674209"/>
                    <a:pt x="283423" y="2463338"/>
                    <a:pt x="550129" y="2296920"/>
                  </a:cubicBezTo>
                  <a:cubicBezTo>
                    <a:pt x="890540" y="2087188"/>
                    <a:pt x="1337329" y="1971684"/>
                    <a:pt x="1814513" y="1971684"/>
                  </a:cubicBezTo>
                  <a:close/>
                  <a:moveTo>
                    <a:pt x="1746250" y="115888"/>
                  </a:moveTo>
                  <a:cubicBezTo>
                    <a:pt x="1319271" y="115888"/>
                    <a:pt x="973137" y="461313"/>
                    <a:pt x="973137" y="887417"/>
                  </a:cubicBezTo>
                  <a:cubicBezTo>
                    <a:pt x="973137" y="1313521"/>
                    <a:pt x="1319271" y="1658946"/>
                    <a:pt x="1746250" y="1658946"/>
                  </a:cubicBezTo>
                  <a:cubicBezTo>
                    <a:pt x="2173229" y="1658946"/>
                    <a:pt x="2519363" y="1313521"/>
                    <a:pt x="2519363" y="887417"/>
                  </a:cubicBezTo>
                  <a:cubicBezTo>
                    <a:pt x="2519363" y="461313"/>
                    <a:pt x="2173229" y="115888"/>
                    <a:pt x="1746250" y="115888"/>
                  </a:cubicBezTo>
                  <a:close/>
                  <a:moveTo>
                    <a:pt x="1747837" y="0"/>
                  </a:moveTo>
                  <a:cubicBezTo>
                    <a:pt x="2237942" y="0"/>
                    <a:pt x="2635250" y="397310"/>
                    <a:pt x="2635250" y="887417"/>
                  </a:cubicBezTo>
                  <a:cubicBezTo>
                    <a:pt x="2635250" y="1377524"/>
                    <a:pt x="2237942" y="1774834"/>
                    <a:pt x="1747837" y="1774834"/>
                  </a:cubicBezTo>
                  <a:cubicBezTo>
                    <a:pt x="1257732" y="1774834"/>
                    <a:pt x="860424" y="1377524"/>
                    <a:pt x="860424" y="887417"/>
                  </a:cubicBezTo>
                  <a:cubicBezTo>
                    <a:pt x="860424" y="397310"/>
                    <a:pt x="1257732" y="0"/>
                    <a:pt x="1747837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46" name="Freeform 398"/>
            <p:cNvSpPr>
              <a:spLocks/>
            </p:cNvSpPr>
            <p:nvPr/>
          </p:nvSpPr>
          <p:spPr bwMode="auto">
            <a:xfrm>
              <a:off x="7224021" y="4685823"/>
              <a:ext cx="323850" cy="417957"/>
            </a:xfrm>
            <a:custGeom>
              <a:avLst/>
              <a:gdLst>
                <a:gd name="connsiteX0" fmla="*/ 1616331 w 1684452"/>
                <a:gd name="connsiteY0" fmla="*/ 466888 h 1863160"/>
                <a:gd name="connsiteX1" fmla="*/ 1580938 w 1684452"/>
                <a:gd name="connsiteY1" fmla="*/ 495908 h 1863160"/>
                <a:gd name="connsiteX2" fmla="*/ 1425175 w 1684452"/>
                <a:gd name="connsiteY2" fmla="*/ 575567 h 1863160"/>
                <a:gd name="connsiteX3" fmla="*/ 842226 w 1684452"/>
                <a:gd name="connsiteY3" fmla="*/ 665288 h 1863160"/>
                <a:gd name="connsiteX4" fmla="*/ 259277 w 1684452"/>
                <a:gd name="connsiteY4" fmla="*/ 575567 h 1863160"/>
                <a:gd name="connsiteX5" fmla="*/ 103515 w 1684452"/>
                <a:gd name="connsiteY5" fmla="*/ 495908 h 1863160"/>
                <a:gd name="connsiteX6" fmla="*/ 68122 w 1684452"/>
                <a:gd name="connsiteY6" fmla="*/ 466889 h 1863160"/>
                <a:gd name="connsiteX7" fmla="*/ 68122 w 1684452"/>
                <a:gd name="connsiteY7" fmla="*/ 698353 h 1863160"/>
                <a:gd name="connsiteX8" fmla="*/ 66676 w 1684452"/>
                <a:gd name="connsiteY8" fmla="*/ 698353 h 1863160"/>
                <a:gd name="connsiteX9" fmla="*/ 66676 w 1684452"/>
                <a:gd name="connsiteY9" fmla="*/ 1507978 h 1863160"/>
                <a:gd name="connsiteX10" fmla="*/ 68122 w 1684452"/>
                <a:gd name="connsiteY10" fmla="*/ 1507978 h 1863160"/>
                <a:gd name="connsiteX11" fmla="*/ 68122 w 1684452"/>
                <a:gd name="connsiteY11" fmla="*/ 1531401 h 1863160"/>
                <a:gd name="connsiteX12" fmla="*/ 67785 w 1684452"/>
                <a:gd name="connsiteY12" fmla="*/ 1531401 h 1863160"/>
                <a:gd name="connsiteX13" fmla="*/ 842226 w 1684452"/>
                <a:gd name="connsiteY13" fmla="*/ 1795454 h 1863160"/>
                <a:gd name="connsiteX14" fmla="*/ 1616667 w 1684452"/>
                <a:gd name="connsiteY14" fmla="*/ 1531401 h 1863160"/>
                <a:gd name="connsiteX15" fmla="*/ 1616331 w 1684452"/>
                <a:gd name="connsiteY15" fmla="*/ 1531401 h 1863160"/>
                <a:gd name="connsiteX16" fmla="*/ 1616331 w 1684452"/>
                <a:gd name="connsiteY16" fmla="*/ 1507978 h 1863160"/>
                <a:gd name="connsiteX17" fmla="*/ 1619250 w 1684452"/>
                <a:gd name="connsiteY17" fmla="*/ 1507978 h 1863160"/>
                <a:gd name="connsiteX18" fmla="*/ 1619250 w 1684452"/>
                <a:gd name="connsiteY18" fmla="*/ 698353 h 1863160"/>
                <a:gd name="connsiteX19" fmla="*/ 1616331 w 1684452"/>
                <a:gd name="connsiteY19" fmla="*/ 698353 h 1863160"/>
                <a:gd name="connsiteX20" fmla="*/ 842226 w 1684452"/>
                <a:gd name="connsiteY20" fmla="*/ 68122 h 1863160"/>
                <a:gd name="connsiteX21" fmla="*/ 68122 w 1684452"/>
                <a:gd name="connsiteY21" fmla="*/ 333087 h 1863160"/>
                <a:gd name="connsiteX22" fmla="*/ 842226 w 1684452"/>
                <a:gd name="connsiteY22" fmla="*/ 598052 h 1863160"/>
                <a:gd name="connsiteX23" fmla="*/ 1616331 w 1684452"/>
                <a:gd name="connsiteY23" fmla="*/ 333087 h 1863160"/>
                <a:gd name="connsiteX24" fmla="*/ 842226 w 1684452"/>
                <a:gd name="connsiteY24" fmla="*/ 68122 h 1863160"/>
                <a:gd name="connsiteX25" fmla="*/ 842226 w 1684452"/>
                <a:gd name="connsiteY25" fmla="*/ 0 h 1863160"/>
                <a:gd name="connsiteX26" fmla="*/ 1425175 w 1684452"/>
                <a:gd name="connsiteY26" fmla="*/ 89721 h 1863160"/>
                <a:gd name="connsiteX27" fmla="*/ 1684452 w 1684452"/>
                <a:gd name="connsiteY27" fmla="*/ 331797 h 1863160"/>
                <a:gd name="connsiteX28" fmla="*/ 1681988 w 1684452"/>
                <a:gd name="connsiteY28" fmla="*/ 352107 h 1863160"/>
                <a:gd name="connsiteX29" fmla="*/ 1684452 w 1684452"/>
                <a:gd name="connsiteY29" fmla="*/ 352107 h 1863160"/>
                <a:gd name="connsiteX30" fmla="*/ 1684452 w 1684452"/>
                <a:gd name="connsiteY30" fmla="*/ 1531401 h 1863160"/>
                <a:gd name="connsiteX31" fmla="*/ 1684452 w 1684452"/>
                <a:gd name="connsiteY31" fmla="*/ 1531401 h 1863160"/>
                <a:gd name="connsiteX32" fmla="*/ 1425175 w 1684452"/>
                <a:gd name="connsiteY32" fmla="*/ 1773450 h 1863160"/>
                <a:gd name="connsiteX33" fmla="*/ 842226 w 1684452"/>
                <a:gd name="connsiteY33" fmla="*/ 1863160 h 1863160"/>
                <a:gd name="connsiteX34" fmla="*/ 259277 w 1684452"/>
                <a:gd name="connsiteY34" fmla="*/ 1773450 h 1863160"/>
                <a:gd name="connsiteX35" fmla="*/ 0 w 1684452"/>
                <a:gd name="connsiteY35" fmla="*/ 1531401 h 1863160"/>
                <a:gd name="connsiteX36" fmla="*/ 0 w 1684452"/>
                <a:gd name="connsiteY36" fmla="*/ 1140367 h 1863160"/>
                <a:gd name="connsiteX37" fmla="*/ 0 w 1684452"/>
                <a:gd name="connsiteY37" fmla="*/ 714831 h 1863160"/>
                <a:gd name="connsiteX38" fmla="*/ 0 w 1684452"/>
                <a:gd name="connsiteY38" fmla="*/ 352107 h 1863160"/>
                <a:gd name="connsiteX39" fmla="*/ 2463 w 1684452"/>
                <a:gd name="connsiteY39" fmla="*/ 352107 h 1863160"/>
                <a:gd name="connsiteX40" fmla="*/ 0 w 1684452"/>
                <a:gd name="connsiteY40" fmla="*/ 331797 h 1863160"/>
                <a:gd name="connsiteX41" fmla="*/ 259277 w 1684452"/>
                <a:gd name="connsiteY41" fmla="*/ 89721 h 1863160"/>
                <a:gd name="connsiteX42" fmla="*/ 842226 w 1684452"/>
                <a:gd name="connsiteY42" fmla="*/ 0 h 18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4452" h="1863160">
                  <a:moveTo>
                    <a:pt x="1616331" y="466888"/>
                  </a:moveTo>
                  <a:lnTo>
                    <a:pt x="1580938" y="495908"/>
                  </a:lnTo>
                  <a:cubicBezTo>
                    <a:pt x="1540277" y="525258"/>
                    <a:pt x="1488088" y="552079"/>
                    <a:pt x="1425175" y="575567"/>
                  </a:cubicBezTo>
                  <a:cubicBezTo>
                    <a:pt x="1269270" y="633124"/>
                    <a:pt x="1062526" y="665288"/>
                    <a:pt x="842226" y="665288"/>
                  </a:cubicBezTo>
                  <a:cubicBezTo>
                    <a:pt x="621925" y="665288"/>
                    <a:pt x="415182" y="633124"/>
                    <a:pt x="259277" y="575567"/>
                  </a:cubicBezTo>
                  <a:cubicBezTo>
                    <a:pt x="196365" y="552079"/>
                    <a:pt x="144176" y="525258"/>
                    <a:pt x="103515" y="495908"/>
                  </a:cubicBezTo>
                  <a:lnTo>
                    <a:pt x="68122" y="466889"/>
                  </a:lnTo>
                  <a:lnTo>
                    <a:pt x="68122" y="698353"/>
                  </a:lnTo>
                  <a:lnTo>
                    <a:pt x="66676" y="698353"/>
                  </a:lnTo>
                  <a:lnTo>
                    <a:pt x="66676" y="1507978"/>
                  </a:lnTo>
                  <a:lnTo>
                    <a:pt x="68122" y="1507978"/>
                  </a:lnTo>
                  <a:lnTo>
                    <a:pt x="68122" y="1531401"/>
                  </a:lnTo>
                  <a:lnTo>
                    <a:pt x="67785" y="1531401"/>
                  </a:lnTo>
                  <a:cubicBezTo>
                    <a:pt x="67785" y="1656657"/>
                    <a:pt x="386374" y="1795454"/>
                    <a:pt x="842226" y="1795454"/>
                  </a:cubicBezTo>
                  <a:cubicBezTo>
                    <a:pt x="1298078" y="1795454"/>
                    <a:pt x="1616667" y="1656657"/>
                    <a:pt x="1616667" y="1531401"/>
                  </a:cubicBezTo>
                  <a:lnTo>
                    <a:pt x="1616331" y="1531401"/>
                  </a:lnTo>
                  <a:lnTo>
                    <a:pt x="1616331" y="1507978"/>
                  </a:lnTo>
                  <a:lnTo>
                    <a:pt x="1619250" y="1507978"/>
                  </a:lnTo>
                  <a:lnTo>
                    <a:pt x="1619250" y="698353"/>
                  </a:lnTo>
                  <a:lnTo>
                    <a:pt x="1616331" y="698353"/>
                  </a:lnTo>
                  <a:close/>
                  <a:moveTo>
                    <a:pt x="842226" y="68122"/>
                  </a:moveTo>
                  <a:cubicBezTo>
                    <a:pt x="414700" y="68122"/>
                    <a:pt x="68122" y="186750"/>
                    <a:pt x="68122" y="333087"/>
                  </a:cubicBezTo>
                  <a:cubicBezTo>
                    <a:pt x="68122" y="479424"/>
                    <a:pt x="414700" y="598052"/>
                    <a:pt x="842226" y="598052"/>
                  </a:cubicBezTo>
                  <a:cubicBezTo>
                    <a:pt x="1269753" y="598052"/>
                    <a:pt x="1616331" y="479424"/>
                    <a:pt x="1616331" y="333087"/>
                  </a:cubicBezTo>
                  <a:cubicBezTo>
                    <a:pt x="1616331" y="186750"/>
                    <a:pt x="1269753" y="68122"/>
                    <a:pt x="842226" y="68122"/>
                  </a:cubicBezTo>
                  <a:close/>
                  <a:moveTo>
                    <a:pt x="842226" y="0"/>
                  </a:moveTo>
                  <a:cubicBezTo>
                    <a:pt x="1062526" y="0"/>
                    <a:pt x="1269270" y="32164"/>
                    <a:pt x="1425175" y="89721"/>
                  </a:cubicBezTo>
                  <a:cubicBezTo>
                    <a:pt x="1592942" y="150663"/>
                    <a:pt x="1684452" y="236998"/>
                    <a:pt x="1684452" y="331797"/>
                  </a:cubicBezTo>
                  <a:lnTo>
                    <a:pt x="1681988" y="352107"/>
                  </a:lnTo>
                  <a:lnTo>
                    <a:pt x="1684452" y="352107"/>
                  </a:lnTo>
                  <a:lnTo>
                    <a:pt x="1684452" y="1531401"/>
                  </a:lnTo>
                  <a:lnTo>
                    <a:pt x="1684452" y="1531401"/>
                  </a:lnTo>
                  <a:cubicBezTo>
                    <a:pt x="1684452" y="1626189"/>
                    <a:pt x="1592942" y="1712515"/>
                    <a:pt x="1425175" y="1773450"/>
                  </a:cubicBezTo>
                  <a:cubicBezTo>
                    <a:pt x="1269270" y="1831000"/>
                    <a:pt x="1062526" y="1863160"/>
                    <a:pt x="842226" y="1863160"/>
                  </a:cubicBezTo>
                  <a:cubicBezTo>
                    <a:pt x="621925" y="1863160"/>
                    <a:pt x="415182" y="1831000"/>
                    <a:pt x="259277" y="1773450"/>
                  </a:cubicBezTo>
                  <a:cubicBezTo>
                    <a:pt x="91510" y="1712515"/>
                    <a:pt x="0" y="1626189"/>
                    <a:pt x="0" y="1531401"/>
                  </a:cubicBezTo>
                  <a:lnTo>
                    <a:pt x="0" y="1140367"/>
                  </a:lnTo>
                  <a:lnTo>
                    <a:pt x="0" y="714831"/>
                  </a:lnTo>
                  <a:lnTo>
                    <a:pt x="0" y="352107"/>
                  </a:lnTo>
                  <a:lnTo>
                    <a:pt x="2463" y="352107"/>
                  </a:lnTo>
                  <a:lnTo>
                    <a:pt x="0" y="331797"/>
                  </a:lnTo>
                  <a:cubicBezTo>
                    <a:pt x="0" y="236998"/>
                    <a:pt x="91510" y="150663"/>
                    <a:pt x="259277" y="89721"/>
                  </a:cubicBezTo>
                  <a:cubicBezTo>
                    <a:pt x="415182" y="32164"/>
                    <a:pt x="621925" y="0"/>
                    <a:pt x="842226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161356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{ }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6969691" y="2490605"/>
              <a:ext cx="336047" cy="448062"/>
              <a:chOff x="6972300" y="1333337"/>
              <a:chExt cx="2946149" cy="3928201"/>
            </a:xfrm>
            <a:grpFill/>
          </p:grpSpPr>
          <p:sp>
            <p:nvSpPr>
              <p:cNvPr id="191" name="Freeform 400"/>
              <p:cNvSpPr>
                <a:spLocks/>
              </p:cNvSpPr>
              <p:nvPr/>
            </p:nvSpPr>
            <p:spPr bwMode="auto">
              <a:xfrm>
                <a:off x="6972300" y="1333337"/>
                <a:ext cx="2946149" cy="3928201"/>
              </a:xfrm>
              <a:custGeom>
                <a:avLst/>
                <a:gdLst>
                  <a:gd name="connsiteX0" fmla="*/ 1293813 w 2524125"/>
                  <a:gd name="connsiteY0" fmla="*/ 2986088 h 3365500"/>
                  <a:gd name="connsiteX1" fmla="*/ 1404938 w 2524125"/>
                  <a:gd name="connsiteY1" fmla="*/ 3095626 h 3365500"/>
                  <a:gd name="connsiteX2" fmla="*/ 1293813 w 2524125"/>
                  <a:gd name="connsiteY2" fmla="*/ 3205164 h 3365500"/>
                  <a:gd name="connsiteX3" fmla="*/ 1182688 w 2524125"/>
                  <a:gd name="connsiteY3" fmla="*/ 3095626 h 3365500"/>
                  <a:gd name="connsiteX4" fmla="*/ 1293813 w 2524125"/>
                  <a:gd name="connsiteY4" fmla="*/ 2986088 h 3365500"/>
                  <a:gd name="connsiteX5" fmla="*/ 368300 w 2524125"/>
                  <a:gd name="connsiteY5" fmla="*/ 368300 h 3365500"/>
                  <a:gd name="connsiteX6" fmla="*/ 368300 w 2524125"/>
                  <a:gd name="connsiteY6" fmla="*/ 2833688 h 3365500"/>
                  <a:gd name="connsiteX7" fmla="*/ 2155825 w 2524125"/>
                  <a:gd name="connsiteY7" fmla="*/ 2833688 h 3365500"/>
                  <a:gd name="connsiteX8" fmla="*/ 2155825 w 2524125"/>
                  <a:gd name="connsiteY8" fmla="*/ 368300 h 3365500"/>
                  <a:gd name="connsiteX9" fmla="*/ 306902 w 2524125"/>
                  <a:gd name="connsiteY9" fmla="*/ 246063 h 3365500"/>
                  <a:gd name="connsiteX10" fmla="*/ 2217225 w 2524125"/>
                  <a:gd name="connsiteY10" fmla="*/ 246063 h 3365500"/>
                  <a:gd name="connsiteX11" fmla="*/ 2278063 w 2524125"/>
                  <a:gd name="connsiteY11" fmla="*/ 306855 h 3365500"/>
                  <a:gd name="connsiteX12" fmla="*/ 2278063 w 2524125"/>
                  <a:gd name="connsiteY12" fmla="*/ 2893546 h 3365500"/>
                  <a:gd name="connsiteX13" fmla="*/ 2217225 w 2524125"/>
                  <a:gd name="connsiteY13" fmla="*/ 2954338 h 3365500"/>
                  <a:gd name="connsiteX14" fmla="*/ 306902 w 2524125"/>
                  <a:gd name="connsiteY14" fmla="*/ 2954338 h 3365500"/>
                  <a:gd name="connsiteX15" fmla="*/ 246063 w 2524125"/>
                  <a:gd name="connsiteY15" fmla="*/ 2893546 h 3365500"/>
                  <a:gd name="connsiteX16" fmla="*/ 246063 w 2524125"/>
                  <a:gd name="connsiteY16" fmla="*/ 306855 h 3365500"/>
                  <a:gd name="connsiteX17" fmla="*/ 306902 w 2524125"/>
                  <a:gd name="connsiteY17" fmla="*/ 246063 h 3365500"/>
                  <a:gd name="connsiteX18" fmla="*/ 195187 w 2524125"/>
                  <a:gd name="connsiteY18" fmla="*/ 122238 h 3365500"/>
                  <a:gd name="connsiteX19" fmla="*/ 122238 w 2524125"/>
                  <a:gd name="connsiteY19" fmla="*/ 195173 h 3365500"/>
                  <a:gd name="connsiteX20" fmla="*/ 122238 w 2524125"/>
                  <a:gd name="connsiteY20" fmla="*/ 3170328 h 3365500"/>
                  <a:gd name="connsiteX21" fmla="*/ 195187 w 2524125"/>
                  <a:gd name="connsiteY21" fmla="*/ 3243263 h 3365500"/>
                  <a:gd name="connsiteX22" fmla="*/ 2328939 w 2524125"/>
                  <a:gd name="connsiteY22" fmla="*/ 3243263 h 3365500"/>
                  <a:gd name="connsiteX23" fmla="*/ 2401888 w 2524125"/>
                  <a:gd name="connsiteY23" fmla="*/ 3170328 h 3365500"/>
                  <a:gd name="connsiteX24" fmla="*/ 2401888 w 2524125"/>
                  <a:gd name="connsiteY24" fmla="*/ 195173 h 3365500"/>
                  <a:gd name="connsiteX25" fmla="*/ 2328939 w 2524125"/>
                  <a:gd name="connsiteY25" fmla="*/ 122238 h 3365500"/>
                  <a:gd name="connsiteX26" fmla="*/ 194632 w 2524125"/>
                  <a:gd name="connsiteY26" fmla="*/ 0 h 3365500"/>
                  <a:gd name="connsiteX27" fmla="*/ 2329494 w 2524125"/>
                  <a:gd name="connsiteY27" fmla="*/ 0 h 3365500"/>
                  <a:gd name="connsiteX28" fmla="*/ 2524125 w 2524125"/>
                  <a:gd name="connsiteY28" fmla="*/ 194573 h 3365500"/>
                  <a:gd name="connsiteX29" fmla="*/ 2524125 w 2524125"/>
                  <a:gd name="connsiteY29" fmla="*/ 3170927 h 3365500"/>
                  <a:gd name="connsiteX30" fmla="*/ 2329494 w 2524125"/>
                  <a:gd name="connsiteY30" fmla="*/ 3365500 h 3365500"/>
                  <a:gd name="connsiteX31" fmla="*/ 194632 w 2524125"/>
                  <a:gd name="connsiteY31" fmla="*/ 3365500 h 3365500"/>
                  <a:gd name="connsiteX32" fmla="*/ 0 w 2524125"/>
                  <a:gd name="connsiteY32" fmla="*/ 3170927 h 3365500"/>
                  <a:gd name="connsiteX33" fmla="*/ 0 w 2524125"/>
                  <a:gd name="connsiteY33" fmla="*/ 194573 h 3365500"/>
                  <a:gd name="connsiteX34" fmla="*/ 194632 w 2524125"/>
                  <a:gd name="connsiteY34" fmla="*/ 0 h 336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524125" h="3365500">
                    <a:moveTo>
                      <a:pt x="1293813" y="2986088"/>
                    </a:moveTo>
                    <a:cubicBezTo>
                      <a:pt x="1355186" y="2986088"/>
                      <a:pt x="1404938" y="3035130"/>
                      <a:pt x="1404938" y="3095626"/>
                    </a:cubicBezTo>
                    <a:cubicBezTo>
                      <a:pt x="1404938" y="3156122"/>
                      <a:pt x="1355186" y="3205164"/>
                      <a:pt x="1293813" y="3205164"/>
                    </a:cubicBezTo>
                    <a:cubicBezTo>
                      <a:pt x="1232440" y="3205164"/>
                      <a:pt x="1182688" y="3156122"/>
                      <a:pt x="1182688" y="3095626"/>
                    </a:cubicBezTo>
                    <a:cubicBezTo>
                      <a:pt x="1182688" y="3035130"/>
                      <a:pt x="1232440" y="2986088"/>
                      <a:pt x="1293813" y="2986088"/>
                    </a:cubicBezTo>
                    <a:close/>
                    <a:moveTo>
                      <a:pt x="368300" y="368300"/>
                    </a:moveTo>
                    <a:lnTo>
                      <a:pt x="368300" y="2833688"/>
                    </a:lnTo>
                    <a:lnTo>
                      <a:pt x="2155825" y="2833688"/>
                    </a:lnTo>
                    <a:lnTo>
                      <a:pt x="2155825" y="368300"/>
                    </a:lnTo>
                    <a:close/>
                    <a:moveTo>
                      <a:pt x="306902" y="246063"/>
                    </a:moveTo>
                    <a:cubicBezTo>
                      <a:pt x="2217225" y="246063"/>
                      <a:pt x="2217225" y="246063"/>
                      <a:pt x="2217225" y="246063"/>
                    </a:cubicBezTo>
                    <a:cubicBezTo>
                      <a:pt x="2250686" y="246063"/>
                      <a:pt x="2278063" y="273419"/>
                      <a:pt x="2278063" y="306855"/>
                    </a:cubicBezTo>
                    <a:cubicBezTo>
                      <a:pt x="2278063" y="2893546"/>
                      <a:pt x="2278063" y="2893546"/>
                      <a:pt x="2278063" y="2893546"/>
                    </a:cubicBezTo>
                    <a:cubicBezTo>
                      <a:pt x="2278063" y="2926982"/>
                      <a:pt x="2250686" y="2954338"/>
                      <a:pt x="2217225" y="2954338"/>
                    </a:cubicBezTo>
                    <a:cubicBezTo>
                      <a:pt x="306902" y="2954338"/>
                      <a:pt x="306902" y="2954338"/>
                      <a:pt x="306902" y="2954338"/>
                    </a:cubicBezTo>
                    <a:cubicBezTo>
                      <a:pt x="273440" y="2954338"/>
                      <a:pt x="246063" y="2926982"/>
                      <a:pt x="246063" y="2893546"/>
                    </a:cubicBezTo>
                    <a:cubicBezTo>
                      <a:pt x="246063" y="306855"/>
                      <a:pt x="246063" y="306855"/>
                      <a:pt x="246063" y="306855"/>
                    </a:cubicBezTo>
                    <a:cubicBezTo>
                      <a:pt x="246063" y="273419"/>
                      <a:pt x="273440" y="246063"/>
                      <a:pt x="306902" y="246063"/>
                    </a:cubicBezTo>
                    <a:close/>
                    <a:moveTo>
                      <a:pt x="195187" y="122238"/>
                    </a:moveTo>
                    <a:cubicBezTo>
                      <a:pt x="155673" y="122238"/>
                      <a:pt x="122238" y="155667"/>
                      <a:pt x="122238" y="195173"/>
                    </a:cubicBezTo>
                    <a:cubicBezTo>
                      <a:pt x="122238" y="3170328"/>
                      <a:pt x="122238" y="3170328"/>
                      <a:pt x="122238" y="3170328"/>
                    </a:cubicBezTo>
                    <a:cubicBezTo>
                      <a:pt x="122238" y="3209834"/>
                      <a:pt x="155673" y="3243263"/>
                      <a:pt x="195187" y="3243263"/>
                    </a:cubicBezTo>
                    <a:cubicBezTo>
                      <a:pt x="2328939" y="3243263"/>
                      <a:pt x="2328939" y="3243263"/>
                      <a:pt x="2328939" y="3243263"/>
                    </a:cubicBezTo>
                    <a:cubicBezTo>
                      <a:pt x="2371493" y="3243263"/>
                      <a:pt x="2401888" y="3209834"/>
                      <a:pt x="2401888" y="3170328"/>
                    </a:cubicBezTo>
                    <a:cubicBezTo>
                      <a:pt x="2401888" y="195173"/>
                      <a:pt x="2401888" y="195173"/>
                      <a:pt x="2401888" y="195173"/>
                    </a:cubicBezTo>
                    <a:cubicBezTo>
                      <a:pt x="2401888" y="155667"/>
                      <a:pt x="2371493" y="122238"/>
                      <a:pt x="2328939" y="122238"/>
                    </a:cubicBezTo>
                    <a:close/>
                    <a:moveTo>
                      <a:pt x="194632" y="0"/>
                    </a:moveTo>
                    <a:cubicBezTo>
                      <a:pt x="2329494" y="0"/>
                      <a:pt x="2329494" y="0"/>
                      <a:pt x="2329494" y="0"/>
                    </a:cubicBezTo>
                    <a:cubicBezTo>
                      <a:pt x="2438974" y="0"/>
                      <a:pt x="2524125" y="88166"/>
                      <a:pt x="2524125" y="194573"/>
                    </a:cubicBezTo>
                    <a:cubicBezTo>
                      <a:pt x="2524125" y="3170927"/>
                      <a:pt x="2524125" y="3170927"/>
                      <a:pt x="2524125" y="3170927"/>
                    </a:cubicBezTo>
                    <a:cubicBezTo>
                      <a:pt x="2524125" y="3277334"/>
                      <a:pt x="2438974" y="3365500"/>
                      <a:pt x="2329494" y="3365500"/>
                    </a:cubicBezTo>
                    <a:cubicBezTo>
                      <a:pt x="194632" y="3365500"/>
                      <a:pt x="194632" y="3365500"/>
                      <a:pt x="194632" y="3365500"/>
                    </a:cubicBezTo>
                    <a:cubicBezTo>
                      <a:pt x="88193" y="3365500"/>
                      <a:pt x="0" y="3277334"/>
                      <a:pt x="0" y="3170927"/>
                    </a:cubicBezTo>
                    <a:cubicBezTo>
                      <a:pt x="0" y="194573"/>
                      <a:pt x="0" y="194573"/>
                      <a:pt x="0" y="194573"/>
                    </a:cubicBezTo>
                    <a:cubicBezTo>
                      <a:pt x="0" y="88166"/>
                      <a:pt x="88193" y="0"/>
                      <a:pt x="194632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2" name="Flowchart: Decision 183"/>
              <p:cNvSpPr/>
              <p:nvPr/>
            </p:nvSpPr>
            <p:spPr bwMode="auto">
              <a:xfrm>
                <a:off x="7862612" y="2650736"/>
                <a:ext cx="1165523" cy="1112815"/>
              </a:xfrm>
              <a:custGeom>
                <a:avLst/>
                <a:gdLst/>
                <a:ahLst/>
                <a:cxnLst/>
                <a:rect l="l" t="t" r="r" b="b"/>
                <a:pathLst>
                  <a:path w="665897" h="635783">
                    <a:moveTo>
                      <a:pt x="0" y="287388"/>
                    </a:moveTo>
                    <a:lnTo>
                      <a:pt x="6431" y="291748"/>
                    </a:lnTo>
                    <a:lnTo>
                      <a:pt x="212" y="295965"/>
                    </a:lnTo>
                    <a:close/>
                    <a:moveTo>
                      <a:pt x="665897" y="137457"/>
                    </a:moveTo>
                    <a:lnTo>
                      <a:pt x="665897" y="515370"/>
                    </a:lnTo>
                    <a:lnTo>
                      <a:pt x="350969" y="635783"/>
                    </a:lnTo>
                    <a:lnTo>
                      <a:pt x="349117" y="254165"/>
                    </a:lnTo>
                    <a:close/>
                    <a:moveTo>
                      <a:pt x="19370" y="137457"/>
                    </a:moveTo>
                    <a:lnTo>
                      <a:pt x="330592" y="252313"/>
                    </a:lnTo>
                    <a:lnTo>
                      <a:pt x="330592" y="630225"/>
                    </a:lnTo>
                    <a:lnTo>
                      <a:pt x="19370" y="515370"/>
                    </a:lnTo>
                    <a:close/>
                    <a:moveTo>
                      <a:pt x="343560" y="0"/>
                    </a:moveTo>
                    <a:lnTo>
                      <a:pt x="665897" y="116894"/>
                    </a:lnTo>
                    <a:lnTo>
                      <a:pt x="343560" y="233788"/>
                    </a:lnTo>
                    <a:lnTo>
                      <a:pt x="21222" y="116894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solidFill>
                  <a:srgbClr val="0078D7"/>
                </a:solidFill>
              </a:ln>
              <a:extLst/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 flipH="1">
              <a:off x="7039461" y="1664005"/>
              <a:ext cx="208668" cy="390479"/>
              <a:chOff x="4428034" y="2663776"/>
              <a:chExt cx="1294586" cy="2422549"/>
            </a:xfrm>
            <a:grpFill/>
          </p:grpSpPr>
          <p:sp>
            <p:nvSpPr>
              <p:cNvPr id="187" name="Rounded Rectangle 16"/>
              <p:cNvSpPr/>
              <p:nvPr/>
            </p:nvSpPr>
            <p:spPr>
              <a:xfrm>
                <a:off x="4428034" y="2971800"/>
                <a:ext cx="1294586" cy="2114525"/>
              </a:xfrm>
              <a:custGeom>
                <a:avLst/>
                <a:gdLst/>
                <a:ahLst/>
                <a:cxnLst/>
                <a:rect l="l" t="t" r="r" b="b"/>
                <a:pathLst>
                  <a:path w="943814" h="1541591">
                    <a:moveTo>
                      <a:pt x="736899" y="969127"/>
                    </a:moveTo>
                    <a:lnTo>
                      <a:pt x="679817" y="1021413"/>
                    </a:lnTo>
                    <a:lnTo>
                      <a:pt x="792148" y="1132781"/>
                    </a:lnTo>
                    <a:close/>
                    <a:moveTo>
                      <a:pt x="207265" y="968092"/>
                    </a:moveTo>
                    <a:lnTo>
                      <a:pt x="153857" y="1126290"/>
                    </a:lnTo>
                    <a:lnTo>
                      <a:pt x="262444" y="1018635"/>
                    </a:lnTo>
                    <a:close/>
                    <a:moveTo>
                      <a:pt x="503411" y="910899"/>
                    </a:moveTo>
                    <a:lnTo>
                      <a:pt x="503411" y="1120999"/>
                    </a:lnTo>
                    <a:lnTo>
                      <a:pt x="613560" y="1020104"/>
                    </a:lnTo>
                    <a:close/>
                    <a:moveTo>
                      <a:pt x="441498" y="905495"/>
                    </a:moveTo>
                    <a:lnTo>
                      <a:pt x="328701" y="1017325"/>
                    </a:lnTo>
                    <a:lnTo>
                      <a:pt x="441499" y="1120647"/>
                    </a:lnTo>
                    <a:close/>
                    <a:moveTo>
                      <a:pt x="635043" y="713610"/>
                    </a:moveTo>
                    <a:lnTo>
                      <a:pt x="503410" y="844114"/>
                    </a:lnTo>
                    <a:lnTo>
                      <a:pt x="503411" y="846520"/>
                    </a:lnTo>
                    <a:lnTo>
                      <a:pt x="647312" y="989187"/>
                    </a:lnTo>
                    <a:lnTo>
                      <a:pt x="720911" y="921771"/>
                    </a:lnTo>
                    <a:lnTo>
                      <a:pt x="658481" y="736848"/>
                    </a:lnTo>
                    <a:close/>
                    <a:moveTo>
                      <a:pt x="304414" y="713610"/>
                    </a:moveTo>
                    <a:lnTo>
                      <a:pt x="287524" y="730357"/>
                    </a:lnTo>
                    <a:lnTo>
                      <a:pt x="223252" y="920736"/>
                    </a:lnTo>
                    <a:lnTo>
                      <a:pt x="294949" y="986409"/>
                    </a:lnTo>
                    <a:lnTo>
                      <a:pt x="437261" y="845317"/>
                    </a:lnTo>
                    <a:close/>
                    <a:moveTo>
                      <a:pt x="503411" y="583107"/>
                    </a:moveTo>
                    <a:lnTo>
                      <a:pt x="503410" y="779733"/>
                    </a:lnTo>
                    <a:lnTo>
                      <a:pt x="602574" y="681421"/>
                    </a:lnTo>
                    <a:close/>
                    <a:moveTo>
                      <a:pt x="441499" y="577703"/>
                    </a:moveTo>
                    <a:lnTo>
                      <a:pt x="336883" y="681420"/>
                    </a:lnTo>
                    <a:lnTo>
                      <a:pt x="441499" y="785139"/>
                    </a:lnTo>
                    <a:close/>
                    <a:moveTo>
                      <a:pt x="378907" y="459672"/>
                    </a:moveTo>
                    <a:lnTo>
                      <a:pt x="320193" y="633588"/>
                    </a:lnTo>
                    <a:lnTo>
                      <a:pt x="437260" y="517525"/>
                    </a:lnTo>
                    <a:close/>
                    <a:moveTo>
                      <a:pt x="563814" y="456436"/>
                    </a:moveTo>
                    <a:lnTo>
                      <a:pt x="503411" y="516322"/>
                    </a:lnTo>
                    <a:lnTo>
                      <a:pt x="503410" y="518728"/>
                    </a:lnTo>
                    <a:lnTo>
                      <a:pt x="625812" y="640079"/>
                    </a:lnTo>
                    <a:close/>
                    <a:moveTo>
                      <a:pt x="503411" y="277517"/>
                    </a:moveTo>
                    <a:lnTo>
                      <a:pt x="503411" y="451941"/>
                    </a:lnTo>
                    <a:lnTo>
                      <a:pt x="547530" y="408201"/>
                    </a:lnTo>
                    <a:close/>
                    <a:moveTo>
                      <a:pt x="441498" y="274270"/>
                    </a:moveTo>
                    <a:lnTo>
                      <a:pt x="395191" y="411437"/>
                    </a:lnTo>
                    <a:lnTo>
                      <a:pt x="441499" y="457347"/>
                    </a:lnTo>
                    <a:close/>
                    <a:moveTo>
                      <a:pt x="471906" y="0"/>
                    </a:moveTo>
                    <a:cubicBezTo>
                      <a:pt x="491186" y="0"/>
                      <a:pt x="506817" y="15630"/>
                      <a:pt x="506817" y="34910"/>
                    </a:cubicBezTo>
                    <a:cubicBezTo>
                      <a:pt x="506816" y="49090"/>
                      <a:pt x="498363" y="61295"/>
                      <a:pt x="485132" y="64342"/>
                    </a:cubicBezTo>
                    <a:cubicBezTo>
                      <a:pt x="491821" y="64772"/>
                      <a:pt x="496693" y="69512"/>
                      <a:pt x="498695" y="76196"/>
                    </a:cubicBezTo>
                    <a:cubicBezTo>
                      <a:pt x="498749" y="76214"/>
                      <a:pt x="498767" y="76250"/>
                      <a:pt x="498776" y="76290"/>
                    </a:cubicBezTo>
                    <a:cubicBezTo>
                      <a:pt x="500921" y="76999"/>
                      <a:pt x="501573" y="78515"/>
                      <a:pt x="502109" y="80103"/>
                    </a:cubicBezTo>
                    <a:lnTo>
                      <a:pt x="942180" y="1383632"/>
                    </a:lnTo>
                    <a:cubicBezTo>
                      <a:pt x="947649" y="1399831"/>
                      <a:pt x="938951" y="1417395"/>
                      <a:pt x="922752" y="1422863"/>
                    </a:cubicBezTo>
                    <a:cubicBezTo>
                      <a:pt x="906553" y="1428332"/>
                      <a:pt x="888989" y="1419634"/>
                      <a:pt x="883520" y="1403435"/>
                    </a:cubicBezTo>
                    <a:lnTo>
                      <a:pt x="824817" y="1229549"/>
                    </a:lnTo>
                    <a:lnTo>
                      <a:pt x="646065" y="1052330"/>
                    </a:lnTo>
                    <a:lnTo>
                      <a:pt x="503411" y="1183000"/>
                    </a:lnTo>
                    <a:lnTo>
                      <a:pt x="503410" y="1510636"/>
                    </a:lnTo>
                    <a:cubicBezTo>
                      <a:pt x="503411" y="1527733"/>
                      <a:pt x="489552" y="1541592"/>
                      <a:pt x="472455" y="1541591"/>
                    </a:cubicBezTo>
                    <a:cubicBezTo>
                      <a:pt x="455357" y="1541591"/>
                      <a:pt x="441498" y="1527733"/>
                      <a:pt x="441499" y="1510636"/>
                    </a:cubicBezTo>
                    <a:lnTo>
                      <a:pt x="441499" y="1182647"/>
                    </a:lnTo>
                    <a:lnTo>
                      <a:pt x="296196" y="1049552"/>
                    </a:lnTo>
                    <a:lnTo>
                      <a:pt x="121188" y="1223058"/>
                    </a:lnTo>
                    <a:lnTo>
                      <a:pt x="60293" y="1403435"/>
                    </a:lnTo>
                    <a:cubicBezTo>
                      <a:pt x="54824" y="1419634"/>
                      <a:pt x="37260" y="1428332"/>
                      <a:pt x="21061" y="1422863"/>
                    </a:cubicBezTo>
                    <a:cubicBezTo>
                      <a:pt x="4863" y="1417394"/>
                      <a:pt x="-3835" y="1399830"/>
                      <a:pt x="1634" y="1383632"/>
                    </a:cubicBezTo>
                    <a:lnTo>
                      <a:pt x="441704" y="80103"/>
                    </a:lnTo>
                    <a:cubicBezTo>
                      <a:pt x="442240" y="78514"/>
                      <a:pt x="442893" y="76998"/>
                      <a:pt x="445037" y="76290"/>
                    </a:cubicBezTo>
                    <a:cubicBezTo>
                      <a:pt x="445047" y="76250"/>
                      <a:pt x="445064" y="76214"/>
                      <a:pt x="445119" y="76195"/>
                    </a:cubicBezTo>
                    <a:lnTo>
                      <a:pt x="458681" y="64342"/>
                    </a:lnTo>
                    <a:cubicBezTo>
                      <a:pt x="445450" y="61294"/>
                      <a:pt x="436997" y="49089"/>
                      <a:pt x="436997" y="34910"/>
                    </a:cubicBezTo>
                    <a:cubicBezTo>
                      <a:pt x="436997" y="15630"/>
                      <a:pt x="452626" y="0"/>
                      <a:pt x="471906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4577514" y="2663776"/>
                <a:ext cx="986039" cy="708121"/>
                <a:chOff x="4577514" y="2663776"/>
                <a:chExt cx="986039" cy="708121"/>
              </a:xfrm>
              <a:grpFill/>
            </p:grpSpPr>
            <p:sp>
              <p:nvSpPr>
                <p:cNvPr id="189" name="Freeform 405"/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912926" y="2721270"/>
                  <a:ext cx="706692" cy="594562"/>
                </a:xfrm>
                <a:custGeom>
                  <a:avLst/>
                  <a:gdLst>
                    <a:gd name="connsiteX0" fmla="*/ 1925912 w 3848648"/>
                    <a:gd name="connsiteY0" fmla="*/ 2280727 h 3237989"/>
                    <a:gd name="connsiteX1" fmla="*/ 1506812 w 3848648"/>
                    <a:gd name="connsiteY1" fmla="*/ 2698240 h 3237989"/>
                    <a:gd name="connsiteX2" fmla="*/ 1925912 w 3848648"/>
                    <a:gd name="connsiteY2" fmla="*/ 3115753 h 3237989"/>
                    <a:gd name="connsiteX3" fmla="*/ 2345012 w 3848648"/>
                    <a:gd name="connsiteY3" fmla="*/ 2698240 h 3237989"/>
                    <a:gd name="connsiteX4" fmla="*/ 1925912 w 3848648"/>
                    <a:gd name="connsiteY4" fmla="*/ 2280727 h 3237989"/>
                    <a:gd name="connsiteX5" fmla="*/ 1925118 w 3848648"/>
                    <a:gd name="connsiteY5" fmla="*/ 2158489 h 3237989"/>
                    <a:gd name="connsiteX6" fmla="*/ 2465662 w 3848648"/>
                    <a:gd name="connsiteY6" fmla="*/ 2698239 h 3237989"/>
                    <a:gd name="connsiteX7" fmla="*/ 1925118 w 3848648"/>
                    <a:gd name="connsiteY7" fmla="*/ 3237989 h 3237989"/>
                    <a:gd name="connsiteX8" fmla="*/ 1384574 w 3848648"/>
                    <a:gd name="connsiteY8" fmla="*/ 2698239 h 3237989"/>
                    <a:gd name="connsiteX9" fmla="*/ 1925118 w 3848648"/>
                    <a:gd name="connsiteY9" fmla="*/ 2158489 h 3237989"/>
                    <a:gd name="connsiteX10" fmla="*/ 1924773 w 3848648"/>
                    <a:gd name="connsiteY10" fmla="*/ 1438131 h 3237989"/>
                    <a:gd name="connsiteX11" fmla="*/ 2816009 w 3848648"/>
                    <a:gd name="connsiteY11" fmla="*/ 1805943 h 3237989"/>
                    <a:gd name="connsiteX12" fmla="*/ 2816009 w 3848648"/>
                    <a:gd name="connsiteY12" fmla="*/ 1894279 h 3237989"/>
                    <a:gd name="connsiteX13" fmla="*/ 2727911 w 3848648"/>
                    <a:gd name="connsiteY13" fmla="*/ 1894279 h 3237989"/>
                    <a:gd name="connsiteX14" fmla="*/ 1120875 w 3848648"/>
                    <a:gd name="connsiteY14" fmla="*/ 1894279 h 3237989"/>
                    <a:gd name="connsiteX15" fmla="*/ 1078345 w 3848648"/>
                    <a:gd name="connsiteY15" fmla="*/ 1909510 h 3237989"/>
                    <a:gd name="connsiteX16" fmla="*/ 1035815 w 3848648"/>
                    <a:gd name="connsiteY16" fmla="*/ 1894279 h 3237989"/>
                    <a:gd name="connsiteX17" fmla="*/ 1035815 w 3848648"/>
                    <a:gd name="connsiteY17" fmla="*/ 1805943 h 3237989"/>
                    <a:gd name="connsiteX18" fmla="*/ 1924773 w 3848648"/>
                    <a:gd name="connsiteY18" fmla="*/ 1438131 h 3237989"/>
                    <a:gd name="connsiteX19" fmla="*/ 1925119 w 3848648"/>
                    <a:gd name="connsiteY19" fmla="*/ 717039 h 3237989"/>
                    <a:gd name="connsiteX20" fmla="*/ 3322424 w 3848648"/>
                    <a:gd name="connsiteY20" fmla="*/ 1298085 h 3237989"/>
                    <a:gd name="connsiteX21" fmla="*/ 3322424 w 3848648"/>
                    <a:gd name="connsiteY21" fmla="*/ 1383265 h 3237989"/>
                    <a:gd name="connsiteX22" fmla="*/ 3237371 w 3848648"/>
                    <a:gd name="connsiteY22" fmla="*/ 1383265 h 3237989"/>
                    <a:gd name="connsiteX23" fmla="*/ 1925119 w 3848648"/>
                    <a:gd name="connsiteY23" fmla="*/ 838724 h 3237989"/>
                    <a:gd name="connsiteX24" fmla="*/ 612866 w 3848648"/>
                    <a:gd name="connsiteY24" fmla="*/ 1383265 h 3237989"/>
                    <a:gd name="connsiteX25" fmla="*/ 570339 w 3848648"/>
                    <a:gd name="connsiteY25" fmla="*/ 1401518 h 3237989"/>
                    <a:gd name="connsiteX26" fmla="*/ 527813 w 3848648"/>
                    <a:gd name="connsiteY26" fmla="*/ 1383265 h 3237989"/>
                    <a:gd name="connsiteX27" fmla="*/ 527813 w 3848648"/>
                    <a:gd name="connsiteY27" fmla="*/ 1298085 h 3237989"/>
                    <a:gd name="connsiteX28" fmla="*/ 1925119 w 3848648"/>
                    <a:gd name="connsiteY28" fmla="*/ 717039 h 3237989"/>
                    <a:gd name="connsiteX29" fmla="*/ 1925843 w 3848648"/>
                    <a:gd name="connsiteY29" fmla="*/ 0 h 3237989"/>
                    <a:gd name="connsiteX30" fmla="*/ 3830423 w 3848648"/>
                    <a:gd name="connsiteY30" fmla="*/ 790191 h 3237989"/>
                    <a:gd name="connsiteX31" fmla="*/ 3830423 w 3848648"/>
                    <a:gd name="connsiteY31" fmla="*/ 875288 h 3237989"/>
                    <a:gd name="connsiteX32" fmla="*/ 3787897 w 3848648"/>
                    <a:gd name="connsiteY32" fmla="*/ 893523 h 3237989"/>
                    <a:gd name="connsiteX33" fmla="*/ 3745370 w 3848648"/>
                    <a:gd name="connsiteY33" fmla="*/ 875288 h 3237989"/>
                    <a:gd name="connsiteX34" fmla="*/ 103278 w 3848648"/>
                    <a:gd name="connsiteY34" fmla="*/ 875288 h 3237989"/>
                    <a:gd name="connsiteX35" fmla="*/ 18225 w 3848648"/>
                    <a:gd name="connsiteY35" fmla="*/ 875288 h 3237989"/>
                    <a:gd name="connsiteX36" fmla="*/ 18225 w 3848648"/>
                    <a:gd name="connsiteY36" fmla="*/ 790191 h 3237989"/>
                    <a:gd name="connsiteX37" fmla="*/ 1925843 w 3848648"/>
                    <a:gd name="connsiteY37" fmla="*/ 0 h 3237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48648" h="3237989">
                      <a:moveTo>
                        <a:pt x="1925912" y="2280727"/>
                      </a:moveTo>
                      <a:cubicBezTo>
                        <a:pt x="1694449" y="2280727"/>
                        <a:pt x="1506812" y="2467654"/>
                        <a:pt x="1506812" y="2698240"/>
                      </a:cubicBezTo>
                      <a:cubicBezTo>
                        <a:pt x="1506812" y="2928826"/>
                        <a:pt x="1694449" y="3115753"/>
                        <a:pt x="1925912" y="3115753"/>
                      </a:cubicBezTo>
                      <a:cubicBezTo>
                        <a:pt x="2157375" y="3115753"/>
                        <a:pt x="2345012" y="2928826"/>
                        <a:pt x="2345012" y="2698240"/>
                      </a:cubicBezTo>
                      <a:cubicBezTo>
                        <a:pt x="2345012" y="2467654"/>
                        <a:pt x="2157375" y="2280727"/>
                        <a:pt x="1925912" y="2280727"/>
                      </a:cubicBezTo>
                      <a:close/>
                      <a:moveTo>
                        <a:pt x="1925118" y="2158489"/>
                      </a:moveTo>
                      <a:cubicBezTo>
                        <a:pt x="2223652" y="2158489"/>
                        <a:pt x="2465662" y="2400143"/>
                        <a:pt x="2465662" y="2698239"/>
                      </a:cubicBezTo>
                      <a:cubicBezTo>
                        <a:pt x="2465662" y="2996335"/>
                        <a:pt x="2223652" y="3237989"/>
                        <a:pt x="1925118" y="3237989"/>
                      </a:cubicBezTo>
                      <a:cubicBezTo>
                        <a:pt x="1626584" y="3237989"/>
                        <a:pt x="1384574" y="2996335"/>
                        <a:pt x="1384574" y="2698239"/>
                      </a:cubicBezTo>
                      <a:cubicBezTo>
                        <a:pt x="1384574" y="2400143"/>
                        <a:pt x="1626584" y="2158489"/>
                        <a:pt x="1925118" y="2158489"/>
                      </a:cubicBezTo>
                      <a:close/>
                      <a:moveTo>
                        <a:pt x="1924773" y="1438131"/>
                      </a:moveTo>
                      <a:cubicBezTo>
                        <a:pt x="2247167" y="1438131"/>
                        <a:pt x="2569942" y="1560735"/>
                        <a:pt x="2816009" y="1805943"/>
                      </a:cubicBezTo>
                      <a:cubicBezTo>
                        <a:pt x="2840312" y="1830312"/>
                        <a:pt x="2840312" y="1869911"/>
                        <a:pt x="2816009" y="1894279"/>
                      </a:cubicBezTo>
                      <a:cubicBezTo>
                        <a:pt x="2791706" y="1915602"/>
                        <a:pt x="2752214" y="1915602"/>
                        <a:pt x="2727911" y="1894279"/>
                      </a:cubicBezTo>
                      <a:cubicBezTo>
                        <a:pt x="2287419" y="1449554"/>
                        <a:pt x="1564405" y="1449554"/>
                        <a:pt x="1120875" y="1894279"/>
                      </a:cubicBezTo>
                      <a:cubicBezTo>
                        <a:pt x="1108724" y="1903418"/>
                        <a:pt x="1093534" y="1909510"/>
                        <a:pt x="1078345" y="1909510"/>
                      </a:cubicBezTo>
                      <a:cubicBezTo>
                        <a:pt x="1063156" y="1909510"/>
                        <a:pt x="1047966" y="1903418"/>
                        <a:pt x="1035815" y="1894279"/>
                      </a:cubicBezTo>
                      <a:cubicBezTo>
                        <a:pt x="1011512" y="1869911"/>
                        <a:pt x="1011512" y="1830312"/>
                        <a:pt x="1035815" y="1805943"/>
                      </a:cubicBezTo>
                      <a:cubicBezTo>
                        <a:pt x="1280364" y="1560735"/>
                        <a:pt x="1602379" y="1438131"/>
                        <a:pt x="1924773" y="1438131"/>
                      </a:cubicBezTo>
                      <a:close/>
                      <a:moveTo>
                        <a:pt x="1925119" y="717039"/>
                      </a:moveTo>
                      <a:cubicBezTo>
                        <a:pt x="2453665" y="717039"/>
                        <a:pt x="2948797" y="923904"/>
                        <a:pt x="3322424" y="1298085"/>
                      </a:cubicBezTo>
                      <a:cubicBezTo>
                        <a:pt x="3346725" y="1322422"/>
                        <a:pt x="3346725" y="1358928"/>
                        <a:pt x="3322424" y="1383265"/>
                      </a:cubicBezTo>
                      <a:cubicBezTo>
                        <a:pt x="3298123" y="1407602"/>
                        <a:pt x="3261672" y="1407602"/>
                        <a:pt x="3237371" y="1383265"/>
                      </a:cubicBezTo>
                      <a:cubicBezTo>
                        <a:pt x="2885007" y="1033420"/>
                        <a:pt x="2420251" y="838724"/>
                        <a:pt x="1925119" y="838724"/>
                      </a:cubicBezTo>
                      <a:cubicBezTo>
                        <a:pt x="1429987" y="838724"/>
                        <a:pt x="962192" y="1033420"/>
                        <a:pt x="612866" y="1383265"/>
                      </a:cubicBezTo>
                      <a:cubicBezTo>
                        <a:pt x="600716" y="1395433"/>
                        <a:pt x="585528" y="1401518"/>
                        <a:pt x="570339" y="1401518"/>
                      </a:cubicBezTo>
                      <a:cubicBezTo>
                        <a:pt x="555151" y="1401518"/>
                        <a:pt x="536926" y="1395433"/>
                        <a:pt x="527813" y="1383265"/>
                      </a:cubicBezTo>
                      <a:cubicBezTo>
                        <a:pt x="503512" y="1358928"/>
                        <a:pt x="503512" y="1322422"/>
                        <a:pt x="527813" y="1298085"/>
                      </a:cubicBezTo>
                      <a:cubicBezTo>
                        <a:pt x="898402" y="923904"/>
                        <a:pt x="1396573" y="717039"/>
                        <a:pt x="1925119" y="717039"/>
                      </a:cubicBezTo>
                      <a:close/>
                      <a:moveTo>
                        <a:pt x="1925843" y="0"/>
                      </a:moveTo>
                      <a:cubicBezTo>
                        <a:pt x="2645756" y="0"/>
                        <a:pt x="3323143" y="279606"/>
                        <a:pt x="3830423" y="790191"/>
                      </a:cubicBezTo>
                      <a:cubicBezTo>
                        <a:pt x="3854724" y="814504"/>
                        <a:pt x="3854724" y="850975"/>
                        <a:pt x="3830423" y="875288"/>
                      </a:cubicBezTo>
                      <a:cubicBezTo>
                        <a:pt x="3818273" y="887445"/>
                        <a:pt x="3803085" y="893523"/>
                        <a:pt x="3787897" y="893523"/>
                      </a:cubicBezTo>
                      <a:cubicBezTo>
                        <a:pt x="3772709" y="893523"/>
                        <a:pt x="3757521" y="887445"/>
                        <a:pt x="3745370" y="875288"/>
                      </a:cubicBezTo>
                      <a:cubicBezTo>
                        <a:pt x="2742960" y="-127647"/>
                        <a:pt x="1108726" y="-130686"/>
                        <a:pt x="103278" y="875288"/>
                      </a:cubicBezTo>
                      <a:cubicBezTo>
                        <a:pt x="82014" y="899602"/>
                        <a:pt x="42525" y="899602"/>
                        <a:pt x="18225" y="875288"/>
                      </a:cubicBezTo>
                      <a:cubicBezTo>
                        <a:pt x="-6076" y="850975"/>
                        <a:pt x="-6076" y="811465"/>
                        <a:pt x="18225" y="790191"/>
                      </a:cubicBezTo>
                      <a:cubicBezTo>
                        <a:pt x="528543" y="279606"/>
                        <a:pt x="1205929" y="0"/>
                        <a:pt x="19258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190" name="Freeform 406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4521449" y="2719841"/>
                  <a:ext cx="706692" cy="594562"/>
                </a:xfrm>
                <a:custGeom>
                  <a:avLst/>
                  <a:gdLst>
                    <a:gd name="connsiteX0" fmla="*/ 1925912 w 3848648"/>
                    <a:gd name="connsiteY0" fmla="*/ 2280727 h 3237989"/>
                    <a:gd name="connsiteX1" fmla="*/ 1506812 w 3848648"/>
                    <a:gd name="connsiteY1" fmla="*/ 2698240 h 3237989"/>
                    <a:gd name="connsiteX2" fmla="*/ 1925912 w 3848648"/>
                    <a:gd name="connsiteY2" fmla="*/ 3115753 h 3237989"/>
                    <a:gd name="connsiteX3" fmla="*/ 2345012 w 3848648"/>
                    <a:gd name="connsiteY3" fmla="*/ 2698240 h 3237989"/>
                    <a:gd name="connsiteX4" fmla="*/ 1925912 w 3848648"/>
                    <a:gd name="connsiteY4" fmla="*/ 2280727 h 3237989"/>
                    <a:gd name="connsiteX5" fmla="*/ 1925118 w 3848648"/>
                    <a:gd name="connsiteY5" fmla="*/ 2158489 h 3237989"/>
                    <a:gd name="connsiteX6" fmla="*/ 2465662 w 3848648"/>
                    <a:gd name="connsiteY6" fmla="*/ 2698239 h 3237989"/>
                    <a:gd name="connsiteX7" fmla="*/ 1925118 w 3848648"/>
                    <a:gd name="connsiteY7" fmla="*/ 3237989 h 3237989"/>
                    <a:gd name="connsiteX8" fmla="*/ 1384574 w 3848648"/>
                    <a:gd name="connsiteY8" fmla="*/ 2698239 h 3237989"/>
                    <a:gd name="connsiteX9" fmla="*/ 1925118 w 3848648"/>
                    <a:gd name="connsiteY9" fmla="*/ 2158489 h 3237989"/>
                    <a:gd name="connsiteX10" fmla="*/ 1924773 w 3848648"/>
                    <a:gd name="connsiteY10" fmla="*/ 1438131 h 3237989"/>
                    <a:gd name="connsiteX11" fmla="*/ 2816009 w 3848648"/>
                    <a:gd name="connsiteY11" fmla="*/ 1805943 h 3237989"/>
                    <a:gd name="connsiteX12" fmla="*/ 2816009 w 3848648"/>
                    <a:gd name="connsiteY12" fmla="*/ 1894279 h 3237989"/>
                    <a:gd name="connsiteX13" fmla="*/ 2727911 w 3848648"/>
                    <a:gd name="connsiteY13" fmla="*/ 1894279 h 3237989"/>
                    <a:gd name="connsiteX14" fmla="*/ 1120875 w 3848648"/>
                    <a:gd name="connsiteY14" fmla="*/ 1894279 h 3237989"/>
                    <a:gd name="connsiteX15" fmla="*/ 1078345 w 3848648"/>
                    <a:gd name="connsiteY15" fmla="*/ 1909510 h 3237989"/>
                    <a:gd name="connsiteX16" fmla="*/ 1035815 w 3848648"/>
                    <a:gd name="connsiteY16" fmla="*/ 1894279 h 3237989"/>
                    <a:gd name="connsiteX17" fmla="*/ 1035815 w 3848648"/>
                    <a:gd name="connsiteY17" fmla="*/ 1805943 h 3237989"/>
                    <a:gd name="connsiteX18" fmla="*/ 1924773 w 3848648"/>
                    <a:gd name="connsiteY18" fmla="*/ 1438131 h 3237989"/>
                    <a:gd name="connsiteX19" fmla="*/ 1925119 w 3848648"/>
                    <a:gd name="connsiteY19" fmla="*/ 717039 h 3237989"/>
                    <a:gd name="connsiteX20" fmla="*/ 3322424 w 3848648"/>
                    <a:gd name="connsiteY20" fmla="*/ 1298085 h 3237989"/>
                    <a:gd name="connsiteX21" fmla="*/ 3322424 w 3848648"/>
                    <a:gd name="connsiteY21" fmla="*/ 1383265 h 3237989"/>
                    <a:gd name="connsiteX22" fmla="*/ 3237371 w 3848648"/>
                    <a:gd name="connsiteY22" fmla="*/ 1383265 h 3237989"/>
                    <a:gd name="connsiteX23" fmla="*/ 1925119 w 3848648"/>
                    <a:gd name="connsiteY23" fmla="*/ 838724 h 3237989"/>
                    <a:gd name="connsiteX24" fmla="*/ 612866 w 3848648"/>
                    <a:gd name="connsiteY24" fmla="*/ 1383265 h 3237989"/>
                    <a:gd name="connsiteX25" fmla="*/ 570339 w 3848648"/>
                    <a:gd name="connsiteY25" fmla="*/ 1401518 h 3237989"/>
                    <a:gd name="connsiteX26" fmla="*/ 527813 w 3848648"/>
                    <a:gd name="connsiteY26" fmla="*/ 1383265 h 3237989"/>
                    <a:gd name="connsiteX27" fmla="*/ 527813 w 3848648"/>
                    <a:gd name="connsiteY27" fmla="*/ 1298085 h 3237989"/>
                    <a:gd name="connsiteX28" fmla="*/ 1925119 w 3848648"/>
                    <a:gd name="connsiteY28" fmla="*/ 717039 h 3237989"/>
                    <a:gd name="connsiteX29" fmla="*/ 1925843 w 3848648"/>
                    <a:gd name="connsiteY29" fmla="*/ 0 h 3237989"/>
                    <a:gd name="connsiteX30" fmla="*/ 3830423 w 3848648"/>
                    <a:gd name="connsiteY30" fmla="*/ 790191 h 3237989"/>
                    <a:gd name="connsiteX31" fmla="*/ 3830423 w 3848648"/>
                    <a:gd name="connsiteY31" fmla="*/ 875288 h 3237989"/>
                    <a:gd name="connsiteX32" fmla="*/ 3787897 w 3848648"/>
                    <a:gd name="connsiteY32" fmla="*/ 893523 h 3237989"/>
                    <a:gd name="connsiteX33" fmla="*/ 3745370 w 3848648"/>
                    <a:gd name="connsiteY33" fmla="*/ 875288 h 3237989"/>
                    <a:gd name="connsiteX34" fmla="*/ 103278 w 3848648"/>
                    <a:gd name="connsiteY34" fmla="*/ 875288 h 3237989"/>
                    <a:gd name="connsiteX35" fmla="*/ 18225 w 3848648"/>
                    <a:gd name="connsiteY35" fmla="*/ 875288 h 3237989"/>
                    <a:gd name="connsiteX36" fmla="*/ 18225 w 3848648"/>
                    <a:gd name="connsiteY36" fmla="*/ 790191 h 3237989"/>
                    <a:gd name="connsiteX37" fmla="*/ 1925843 w 3848648"/>
                    <a:gd name="connsiteY37" fmla="*/ 0 h 3237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48648" h="3237989">
                      <a:moveTo>
                        <a:pt x="1925912" y="2280727"/>
                      </a:moveTo>
                      <a:cubicBezTo>
                        <a:pt x="1694449" y="2280727"/>
                        <a:pt x="1506812" y="2467654"/>
                        <a:pt x="1506812" y="2698240"/>
                      </a:cubicBezTo>
                      <a:cubicBezTo>
                        <a:pt x="1506812" y="2928826"/>
                        <a:pt x="1694449" y="3115753"/>
                        <a:pt x="1925912" y="3115753"/>
                      </a:cubicBezTo>
                      <a:cubicBezTo>
                        <a:pt x="2157375" y="3115753"/>
                        <a:pt x="2345012" y="2928826"/>
                        <a:pt x="2345012" y="2698240"/>
                      </a:cubicBezTo>
                      <a:cubicBezTo>
                        <a:pt x="2345012" y="2467654"/>
                        <a:pt x="2157375" y="2280727"/>
                        <a:pt x="1925912" y="2280727"/>
                      </a:cubicBezTo>
                      <a:close/>
                      <a:moveTo>
                        <a:pt x="1925118" y="2158489"/>
                      </a:moveTo>
                      <a:cubicBezTo>
                        <a:pt x="2223652" y="2158489"/>
                        <a:pt x="2465662" y="2400143"/>
                        <a:pt x="2465662" y="2698239"/>
                      </a:cubicBezTo>
                      <a:cubicBezTo>
                        <a:pt x="2465662" y="2996335"/>
                        <a:pt x="2223652" y="3237989"/>
                        <a:pt x="1925118" y="3237989"/>
                      </a:cubicBezTo>
                      <a:cubicBezTo>
                        <a:pt x="1626584" y="3237989"/>
                        <a:pt x="1384574" y="2996335"/>
                        <a:pt x="1384574" y="2698239"/>
                      </a:cubicBezTo>
                      <a:cubicBezTo>
                        <a:pt x="1384574" y="2400143"/>
                        <a:pt x="1626584" y="2158489"/>
                        <a:pt x="1925118" y="2158489"/>
                      </a:cubicBezTo>
                      <a:close/>
                      <a:moveTo>
                        <a:pt x="1924773" y="1438131"/>
                      </a:moveTo>
                      <a:cubicBezTo>
                        <a:pt x="2247167" y="1438131"/>
                        <a:pt x="2569942" y="1560735"/>
                        <a:pt x="2816009" y="1805943"/>
                      </a:cubicBezTo>
                      <a:cubicBezTo>
                        <a:pt x="2840312" y="1830312"/>
                        <a:pt x="2840312" y="1869911"/>
                        <a:pt x="2816009" y="1894279"/>
                      </a:cubicBezTo>
                      <a:cubicBezTo>
                        <a:pt x="2791706" y="1915602"/>
                        <a:pt x="2752214" y="1915602"/>
                        <a:pt x="2727911" y="1894279"/>
                      </a:cubicBezTo>
                      <a:cubicBezTo>
                        <a:pt x="2287419" y="1449554"/>
                        <a:pt x="1564405" y="1449554"/>
                        <a:pt x="1120875" y="1894279"/>
                      </a:cubicBezTo>
                      <a:cubicBezTo>
                        <a:pt x="1108724" y="1903418"/>
                        <a:pt x="1093534" y="1909510"/>
                        <a:pt x="1078345" y="1909510"/>
                      </a:cubicBezTo>
                      <a:cubicBezTo>
                        <a:pt x="1063156" y="1909510"/>
                        <a:pt x="1047966" y="1903418"/>
                        <a:pt x="1035815" y="1894279"/>
                      </a:cubicBezTo>
                      <a:cubicBezTo>
                        <a:pt x="1011512" y="1869911"/>
                        <a:pt x="1011512" y="1830312"/>
                        <a:pt x="1035815" y="1805943"/>
                      </a:cubicBezTo>
                      <a:cubicBezTo>
                        <a:pt x="1280364" y="1560735"/>
                        <a:pt x="1602379" y="1438131"/>
                        <a:pt x="1924773" y="1438131"/>
                      </a:cubicBezTo>
                      <a:close/>
                      <a:moveTo>
                        <a:pt x="1925119" y="717039"/>
                      </a:moveTo>
                      <a:cubicBezTo>
                        <a:pt x="2453665" y="717039"/>
                        <a:pt x="2948797" y="923904"/>
                        <a:pt x="3322424" y="1298085"/>
                      </a:cubicBezTo>
                      <a:cubicBezTo>
                        <a:pt x="3346725" y="1322422"/>
                        <a:pt x="3346725" y="1358928"/>
                        <a:pt x="3322424" y="1383265"/>
                      </a:cubicBezTo>
                      <a:cubicBezTo>
                        <a:pt x="3298123" y="1407602"/>
                        <a:pt x="3261672" y="1407602"/>
                        <a:pt x="3237371" y="1383265"/>
                      </a:cubicBezTo>
                      <a:cubicBezTo>
                        <a:pt x="2885007" y="1033420"/>
                        <a:pt x="2420251" y="838724"/>
                        <a:pt x="1925119" y="838724"/>
                      </a:cubicBezTo>
                      <a:cubicBezTo>
                        <a:pt x="1429987" y="838724"/>
                        <a:pt x="962192" y="1033420"/>
                        <a:pt x="612866" y="1383265"/>
                      </a:cubicBezTo>
                      <a:cubicBezTo>
                        <a:pt x="600716" y="1395433"/>
                        <a:pt x="585528" y="1401518"/>
                        <a:pt x="570339" y="1401518"/>
                      </a:cubicBezTo>
                      <a:cubicBezTo>
                        <a:pt x="555151" y="1401518"/>
                        <a:pt x="536926" y="1395433"/>
                        <a:pt x="527813" y="1383265"/>
                      </a:cubicBezTo>
                      <a:cubicBezTo>
                        <a:pt x="503512" y="1358928"/>
                        <a:pt x="503512" y="1322422"/>
                        <a:pt x="527813" y="1298085"/>
                      </a:cubicBezTo>
                      <a:cubicBezTo>
                        <a:pt x="898402" y="923904"/>
                        <a:pt x="1396573" y="717039"/>
                        <a:pt x="1925119" y="717039"/>
                      </a:cubicBezTo>
                      <a:close/>
                      <a:moveTo>
                        <a:pt x="1925843" y="0"/>
                      </a:moveTo>
                      <a:cubicBezTo>
                        <a:pt x="2645756" y="0"/>
                        <a:pt x="3323143" y="279606"/>
                        <a:pt x="3830423" y="790191"/>
                      </a:cubicBezTo>
                      <a:cubicBezTo>
                        <a:pt x="3854724" y="814504"/>
                        <a:pt x="3854724" y="850975"/>
                        <a:pt x="3830423" y="875288"/>
                      </a:cubicBezTo>
                      <a:cubicBezTo>
                        <a:pt x="3818273" y="887445"/>
                        <a:pt x="3803085" y="893523"/>
                        <a:pt x="3787897" y="893523"/>
                      </a:cubicBezTo>
                      <a:cubicBezTo>
                        <a:pt x="3772709" y="893523"/>
                        <a:pt x="3757521" y="887445"/>
                        <a:pt x="3745370" y="875288"/>
                      </a:cubicBezTo>
                      <a:cubicBezTo>
                        <a:pt x="2742960" y="-127647"/>
                        <a:pt x="1108726" y="-130686"/>
                        <a:pt x="103278" y="875288"/>
                      </a:cubicBezTo>
                      <a:cubicBezTo>
                        <a:pt x="82014" y="899602"/>
                        <a:pt x="42525" y="899602"/>
                        <a:pt x="18225" y="875288"/>
                      </a:cubicBezTo>
                      <a:cubicBezTo>
                        <a:pt x="-6076" y="850975"/>
                        <a:pt x="-6076" y="811465"/>
                        <a:pt x="18225" y="790191"/>
                      </a:cubicBezTo>
                      <a:cubicBezTo>
                        <a:pt x="528543" y="279606"/>
                        <a:pt x="1205929" y="0"/>
                        <a:pt x="19258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  <p:sp>
          <p:nvSpPr>
            <p:cNvPr id="149" name="Freeform 407"/>
            <p:cNvSpPr>
              <a:spLocks/>
            </p:cNvSpPr>
            <p:nvPr/>
          </p:nvSpPr>
          <p:spPr bwMode="auto">
            <a:xfrm>
              <a:off x="4602268" y="2704331"/>
              <a:ext cx="419729" cy="238955"/>
            </a:xfrm>
            <a:custGeom>
              <a:avLst/>
              <a:gdLst>
                <a:gd name="connsiteX0" fmla="*/ 1624088 w 3848100"/>
                <a:gd name="connsiteY0" fmla="*/ 122238 h 2190750"/>
                <a:gd name="connsiteX1" fmla="*/ 861739 w 3848100"/>
                <a:gd name="connsiteY1" fmla="*/ 624012 h 2190750"/>
                <a:gd name="connsiteX2" fmla="*/ 816180 w 3848100"/>
                <a:gd name="connsiteY2" fmla="*/ 769983 h 2190750"/>
                <a:gd name="connsiteX3" fmla="*/ 755435 w 3848100"/>
                <a:gd name="connsiteY3" fmla="*/ 812558 h 2190750"/>
                <a:gd name="connsiteX4" fmla="*/ 749360 w 3848100"/>
                <a:gd name="connsiteY4" fmla="*/ 812558 h 2190750"/>
                <a:gd name="connsiteX5" fmla="*/ 120650 w 3848100"/>
                <a:gd name="connsiteY5" fmla="*/ 1442056 h 2190750"/>
                <a:gd name="connsiteX6" fmla="*/ 685578 w 3848100"/>
                <a:gd name="connsiteY6" fmla="*/ 2065472 h 2190750"/>
                <a:gd name="connsiteX7" fmla="*/ 740249 w 3848100"/>
                <a:gd name="connsiteY7" fmla="*/ 2068513 h 2190750"/>
                <a:gd name="connsiteX8" fmla="*/ 746323 w 3848100"/>
                <a:gd name="connsiteY8" fmla="*/ 2068513 h 2190750"/>
                <a:gd name="connsiteX9" fmla="*/ 3343170 w 3848100"/>
                <a:gd name="connsiteY9" fmla="*/ 2068513 h 2190750"/>
                <a:gd name="connsiteX10" fmla="*/ 3349244 w 3848100"/>
                <a:gd name="connsiteY10" fmla="*/ 2068513 h 2190750"/>
                <a:gd name="connsiteX11" fmla="*/ 3422138 w 3848100"/>
                <a:gd name="connsiteY11" fmla="*/ 2062431 h 2190750"/>
                <a:gd name="connsiteX12" fmla="*/ 3725863 w 3848100"/>
                <a:gd name="connsiteY12" fmla="*/ 1685340 h 2190750"/>
                <a:gd name="connsiteX13" fmla="*/ 3422138 w 3848100"/>
                <a:gd name="connsiteY13" fmla="*/ 1311291 h 2190750"/>
                <a:gd name="connsiteX14" fmla="*/ 3382654 w 3848100"/>
                <a:gd name="connsiteY14" fmla="*/ 1308250 h 2190750"/>
                <a:gd name="connsiteX15" fmla="*/ 3327984 w 3848100"/>
                <a:gd name="connsiteY15" fmla="*/ 1253511 h 2190750"/>
                <a:gd name="connsiteX16" fmla="*/ 3324946 w 3848100"/>
                <a:gd name="connsiteY16" fmla="*/ 1207895 h 2190750"/>
                <a:gd name="connsiteX17" fmla="*/ 2720534 w 3848100"/>
                <a:gd name="connsiteY17" fmla="*/ 718285 h 2190750"/>
                <a:gd name="connsiteX18" fmla="*/ 2538299 w 3848100"/>
                <a:gd name="connsiteY18" fmla="*/ 745654 h 2190750"/>
                <a:gd name="connsiteX19" fmla="*/ 2495778 w 3848100"/>
                <a:gd name="connsiteY19" fmla="*/ 760860 h 2190750"/>
                <a:gd name="connsiteX20" fmla="*/ 2447182 w 3848100"/>
                <a:gd name="connsiteY20" fmla="*/ 760860 h 2190750"/>
                <a:gd name="connsiteX21" fmla="*/ 2416809 w 3848100"/>
                <a:gd name="connsiteY21" fmla="*/ 724367 h 2190750"/>
                <a:gd name="connsiteX22" fmla="*/ 2386437 w 3848100"/>
                <a:gd name="connsiteY22" fmla="*/ 624012 h 2190750"/>
                <a:gd name="connsiteX23" fmla="*/ 1624088 w 3848100"/>
                <a:gd name="connsiteY23" fmla="*/ 122238 h 2190750"/>
                <a:gd name="connsiteX24" fmla="*/ 1624889 w 3848100"/>
                <a:gd name="connsiteY24" fmla="*/ 0 h 2190750"/>
                <a:gd name="connsiteX25" fmla="*/ 2499595 w 3848100"/>
                <a:gd name="connsiteY25" fmla="*/ 581157 h 2190750"/>
                <a:gd name="connsiteX26" fmla="*/ 2499595 w 3848100"/>
                <a:gd name="connsiteY26" fmla="*/ 587243 h 2190750"/>
                <a:gd name="connsiteX27" fmla="*/ 2514781 w 3848100"/>
                <a:gd name="connsiteY27" fmla="*/ 626798 h 2190750"/>
                <a:gd name="connsiteX28" fmla="*/ 2721308 w 3848100"/>
                <a:gd name="connsiteY28" fmla="*/ 596371 h 2190750"/>
                <a:gd name="connsiteX29" fmla="*/ 3444156 w 3848100"/>
                <a:gd name="connsiteY29" fmla="*/ 1186656 h 2190750"/>
                <a:gd name="connsiteX30" fmla="*/ 3447193 w 3848100"/>
                <a:gd name="connsiteY30" fmla="*/ 1192742 h 2190750"/>
                <a:gd name="connsiteX31" fmla="*/ 3848100 w 3848100"/>
                <a:gd name="connsiteY31" fmla="*/ 1685661 h 2190750"/>
                <a:gd name="connsiteX32" fmla="*/ 3444156 w 3848100"/>
                <a:gd name="connsiteY32" fmla="*/ 2181622 h 2190750"/>
                <a:gd name="connsiteX33" fmla="*/ 3438082 w 3848100"/>
                <a:gd name="connsiteY33" fmla="*/ 2181622 h 2190750"/>
                <a:gd name="connsiteX34" fmla="*/ 3374301 w 3848100"/>
                <a:gd name="connsiteY34" fmla="*/ 2187707 h 2190750"/>
                <a:gd name="connsiteX35" fmla="*/ 3356078 w 3848100"/>
                <a:gd name="connsiteY35" fmla="*/ 2190750 h 2190750"/>
                <a:gd name="connsiteX36" fmla="*/ 738034 w 3848100"/>
                <a:gd name="connsiteY36" fmla="*/ 2190750 h 2190750"/>
                <a:gd name="connsiteX37" fmla="*/ 722848 w 3848100"/>
                <a:gd name="connsiteY37" fmla="*/ 2190750 h 2190750"/>
                <a:gd name="connsiteX38" fmla="*/ 677290 w 3848100"/>
                <a:gd name="connsiteY38" fmla="*/ 2187707 h 2190750"/>
                <a:gd name="connsiteX39" fmla="*/ 674253 w 3848100"/>
                <a:gd name="connsiteY39" fmla="*/ 2187707 h 2190750"/>
                <a:gd name="connsiteX40" fmla="*/ 0 w 3848100"/>
                <a:gd name="connsiteY40" fmla="*/ 1442244 h 2190750"/>
                <a:gd name="connsiteX41" fmla="*/ 716773 w 3848100"/>
                <a:gd name="connsiteY41" fmla="*/ 690695 h 2190750"/>
                <a:gd name="connsiteX42" fmla="*/ 747145 w 3848100"/>
                <a:gd name="connsiteY42" fmla="*/ 587243 h 2190750"/>
                <a:gd name="connsiteX43" fmla="*/ 750182 w 3848100"/>
                <a:gd name="connsiteY43" fmla="*/ 581157 h 2190750"/>
                <a:gd name="connsiteX44" fmla="*/ 1624889 w 3848100"/>
                <a:gd name="connsiteY44" fmla="*/ 0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848100" h="2190750">
                  <a:moveTo>
                    <a:pt x="1624088" y="122238"/>
                  </a:moveTo>
                  <a:cubicBezTo>
                    <a:pt x="1293028" y="122238"/>
                    <a:pt x="992340" y="319907"/>
                    <a:pt x="861739" y="624012"/>
                  </a:cubicBezTo>
                  <a:cubicBezTo>
                    <a:pt x="816180" y="769983"/>
                    <a:pt x="816180" y="769983"/>
                    <a:pt x="816180" y="769983"/>
                  </a:cubicBezTo>
                  <a:cubicBezTo>
                    <a:pt x="810105" y="797352"/>
                    <a:pt x="782770" y="815599"/>
                    <a:pt x="755435" y="812558"/>
                  </a:cubicBezTo>
                  <a:cubicBezTo>
                    <a:pt x="749360" y="812558"/>
                    <a:pt x="749360" y="812558"/>
                    <a:pt x="749360" y="812558"/>
                  </a:cubicBezTo>
                  <a:cubicBezTo>
                    <a:pt x="403114" y="812558"/>
                    <a:pt x="120650" y="1095376"/>
                    <a:pt x="120650" y="1442056"/>
                  </a:cubicBezTo>
                  <a:cubicBezTo>
                    <a:pt x="120650" y="1764408"/>
                    <a:pt x="363630" y="2032021"/>
                    <a:pt x="685578" y="2065472"/>
                  </a:cubicBezTo>
                  <a:cubicBezTo>
                    <a:pt x="740249" y="2068513"/>
                    <a:pt x="740249" y="2068513"/>
                    <a:pt x="740249" y="2068513"/>
                  </a:cubicBezTo>
                  <a:cubicBezTo>
                    <a:pt x="740249" y="2068513"/>
                    <a:pt x="743286" y="2068513"/>
                    <a:pt x="746323" y="2068513"/>
                  </a:cubicBezTo>
                  <a:cubicBezTo>
                    <a:pt x="3343170" y="2068513"/>
                    <a:pt x="3343170" y="2068513"/>
                    <a:pt x="3343170" y="2068513"/>
                  </a:cubicBezTo>
                  <a:cubicBezTo>
                    <a:pt x="3346207" y="2068513"/>
                    <a:pt x="3346207" y="2068513"/>
                    <a:pt x="3349244" y="2068513"/>
                  </a:cubicBezTo>
                  <a:cubicBezTo>
                    <a:pt x="3422138" y="2062431"/>
                    <a:pt x="3422138" y="2062431"/>
                    <a:pt x="3422138" y="2062431"/>
                  </a:cubicBezTo>
                  <a:cubicBezTo>
                    <a:pt x="3598299" y="2022897"/>
                    <a:pt x="3725863" y="1867804"/>
                    <a:pt x="3725863" y="1685340"/>
                  </a:cubicBezTo>
                  <a:cubicBezTo>
                    <a:pt x="3725863" y="1505918"/>
                    <a:pt x="3598299" y="1350824"/>
                    <a:pt x="3422138" y="1311291"/>
                  </a:cubicBezTo>
                  <a:cubicBezTo>
                    <a:pt x="3382654" y="1308250"/>
                    <a:pt x="3382654" y="1308250"/>
                    <a:pt x="3382654" y="1308250"/>
                  </a:cubicBezTo>
                  <a:cubicBezTo>
                    <a:pt x="3355319" y="1305208"/>
                    <a:pt x="3331021" y="1283921"/>
                    <a:pt x="3327984" y="1253511"/>
                  </a:cubicBezTo>
                  <a:cubicBezTo>
                    <a:pt x="3324946" y="1207895"/>
                    <a:pt x="3324946" y="1207895"/>
                    <a:pt x="3324946" y="1207895"/>
                  </a:cubicBezTo>
                  <a:cubicBezTo>
                    <a:pt x="3264201" y="925077"/>
                    <a:pt x="3012110" y="718285"/>
                    <a:pt x="2720534" y="718285"/>
                  </a:cubicBezTo>
                  <a:cubicBezTo>
                    <a:pt x="2659789" y="718285"/>
                    <a:pt x="2596007" y="727408"/>
                    <a:pt x="2538299" y="745654"/>
                  </a:cubicBezTo>
                  <a:cubicBezTo>
                    <a:pt x="2495778" y="760860"/>
                    <a:pt x="2495778" y="760860"/>
                    <a:pt x="2495778" y="760860"/>
                  </a:cubicBezTo>
                  <a:cubicBezTo>
                    <a:pt x="2477554" y="766942"/>
                    <a:pt x="2462368" y="766942"/>
                    <a:pt x="2447182" y="760860"/>
                  </a:cubicBezTo>
                  <a:cubicBezTo>
                    <a:pt x="2431996" y="751736"/>
                    <a:pt x="2419847" y="739572"/>
                    <a:pt x="2416809" y="724367"/>
                  </a:cubicBezTo>
                  <a:cubicBezTo>
                    <a:pt x="2386437" y="624012"/>
                    <a:pt x="2386437" y="624012"/>
                    <a:pt x="2386437" y="624012"/>
                  </a:cubicBezTo>
                  <a:cubicBezTo>
                    <a:pt x="2255835" y="319907"/>
                    <a:pt x="1955148" y="122238"/>
                    <a:pt x="1624088" y="122238"/>
                  </a:cubicBezTo>
                  <a:close/>
                  <a:moveTo>
                    <a:pt x="1624889" y="0"/>
                  </a:moveTo>
                  <a:cubicBezTo>
                    <a:pt x="2007572" y="0"/>
                    <a:pt x="2350773" y="228203"/>
                    <a:pt x="2499595" y="581157"/>
                  </a:cubicBezTo>
                  <a:cubicBezTo>
                    <a:pt x="2499595" y="581157"/>
                    <a:pt x="2499595" y="584200"/>
                    <a:pt x="2499595" y="587243"/>
                  </a:cubicBezTo>
                  <a:cubicBezTo>
                    <a:pt x="2514781" y="626798"/>
                    <a:pt x="2514781" y="626798"/>
                    <a:pt x="2514781" y="626798"/>
                  </a:cubicBezTo>
                  <a:cubicBezTo>
                    <a:pt x="2581598" y="605499"/>
                    <a:pt x="2651453" y="596371"/>
                    <a:pt x="2721308" y="596371"/>
                  </a:cubicBezTo>
                  <a:cubicBezTo>
                    <a:pt x="3070583" y="596371"/>
                    <a:pt x="3374301" y="845873"/>
                    <a:pt x="3444156" y="1186656"/>
                  </a:cubicBezTo>
                  <a:cubicBezTo>
                    <a:pt x="3444156" y="1186656"/>
                    <a:pt x="3447193" y="1189699"/>
                    <a:pt x="3447193" y="1192742"/>
                  </a:cubicBezTo>
                  <a:cubicBezTo>
                    <a:pt x="3678018" y="1241425"/>
                    <a:pt x="3848100" y="1448329"/>
                    <a:pt x="3848100" y="1685661"/>
                  </a:cubicBezTo>
                  <a:cubicBezTo>
                    <a:pt x="3848100" y="1926035"/>
                    <a:pt x="3678018" y="2132939"/>
                    <a:pt x="3444156" y="2181622"/>
                  </a:cubicBezTo>
                  <a:cubicBezTo>
                    <a:pt x="3444156" y="2181622"/>
                    <a:pt x="3441119" y="2181622"/>
                    <a:pt x="3438082" y="2181622"/>
                  </a:cubicBezTo>
                  <a:cubicBezTo>
                    <a:pt x="3374301" y="2187707"/>
                    <a:pt x="3374301" y="2187707"/>
                    <a:pt x="3374301" y="2187707"/>
                  </a:cubicBezTo>
                  <a:cubicBezTo>
                    <a:pt x="3368227" y="2190750"/>
                    <a:pt x="3362152" y="2190750"/>
                    <a:pt x="3356078" y="2190750"/>
                  </a:cubicBezTo>
                  <a:cubicBezTo>
                    <a:pt x="738034" y="2190750"/>
                    <a:pt x="738034" y="2190750"/>
                    <a:pt x="738034" y="2190750"/>
                  </a:cubicBezTo>
                  <a:cubicBezTo>
                    <a:pt x="731959" y="2190750"/>
                    <a:pt x="728922" y="2190750"/>
                    <a:pt x="722848" y="2190750"/>
                  </a:cubicBezTo>
                  <a:cubicBezTo>
                    <a:pt x="677290" y="2187707"/>
                    <a:pt x="677290" y="2187707"/>
                    <a:pt x="677290" y="2187707"/>
                  </a:cubicBezTo>
                  <a:cubicBezTo>
                    <a:pt x="677290" y="2187707"/>
                    <a:pt x="677290" y="2187707"/>
                    <a:pt x="674253" y="2187707"/>
                  </a:cubicBezTo>
                  <a:cubicBezTo>
                    <a:pt x="291569" y="2148152"/>
                    <a:pt x="0" y="1828668"/>
                    <a:pt x="0" y="1442244"/>
                  </a:cubicBezTo>
                  <a:cubicBezTo>
                    <a:pt x="0" y="1040606"/>
                    <a:pt x="318904" y="711994"/>
                    <a:pt x="716773" y="690695"/>
                  </a:cubicBezTo>
                  <a:cubicBezTo>
                    <a:pt x="747145" y="587243"/>
                    <a:pt x="747145" y="587243"/>
                    <a:pt x="747145" y="587243"/>
                  </a:cubicBezTo>
                  <a:cubicBezTo>
                    <a:pt x="750182" y="584200"/>
                    <a:pt x="750182" y="581157"/>
                    <a:pt x="750182" y="581157"/>
                  </a:cubicBezTo>
                  <a:cubicBezTo>
                    <a:pt x="899004" y="228203"/>
                    <a:pt x="1242205" y="0"/>
                    <a:pt x="1624889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50" name="Freeform 408"/>
            <p:cNvSpPr>
              <a:spLocks/>
            </p:cNvSpPr>
            <p:nvPr/>
          </p:nvSpPr>
          <p:spPr bwMode="auto">
            <a:xfrm>
              <a:off x="5698628" y="1913756"/>
              <a:ext cx="609187" cy="346815"/>
            </a:xfrm>
            <a:custGeom>
              <a:avLst/>
              <a:gdLst>
                <a:gd name="connsiteX0" fmla="*/ 257234 w 609187"/>
                <a:gd name="connsiteY0" fmla="*/ 0 h 346815"/>
                <a:gd name="connsiteX1" fmla="*/ 395707 w 609187"/>
                <a:gd name="connsiteY1" fmla="*/ 92002 h 346815"/>
                <a:gd name="connsiteX2" fmla="*/ 395707 w 609187"/>
                <a:gd name="connsiteY2" fmla="*/ 92966 h 346815"/>
                <a:gd name="connsiteX3" fmla="*/ 398111 w 609187"/>
                <a:gd name="connsiteY3" fmla="*/ 99228 h 346815"/>
                <a:gd name="connsiteX4" fmla="*/ 430806 w 609187"/>
                <a:gd name="connsiteY4" fmla="*/ 94411 h 346815"/>
                <a:gd name="connsiteX5" fmla="*/ 545239 w 609187"/>
                <a:gd name="connsiteY5" fmla="*/ 187858 h 346815"/>
                <a:gd name="connsiteX6" fmla="*/ 545720 w 609187"/>
                <a:gd name="connsiteY6" fmla="*/ 188822 h 346815"/>
                <a:gd name="connsiteX7" fmla="*/ 609187 w 609187"/>
                <a:gd name="connsiteY7" fmla="*/ 266855 h 346815"/>
                <a:gd name="connsiteX8" fmla="*/ 545239 w 609187"/>
                <a:gd name="connsiteY8" fmla="*/ 345370 h 346815"/>
                <a:gd name="connsiteX9" fmla="*/ 544278 w 609187"/>
                <a:gd name="connsiteY9" fmla="*/ 345370 h 346815"/>
                <a:gd name="connsiteX10" fmla="*/ 534181 w 609187"/>
                <a:gd name="connsiteY10" fmla="*/ 346333 h 346815"/>
                <a:gd name="connsiteX11" fmla="*/ 531296 w 609187"/>
                <a:gd name="connsiteY11" fmla="*/ 346815 h 346815"/>
                <a:gd name="connsiteX12" fmla="*/ 476414 w 609187"/>
                <a:gd name="connsiteY12" fmla="*/ 346815 h 346815"/>
                <a:gd name="connsiteX13" fmla="*/ 476414 w 609187"/>
                <a:gd name="connsiteY13" fmla="*/ 327464 h 346815"/>
                <a:gd name="connsiteX14" fmla="*/ 477864 w 609187"/>
                <a:gd name="connsiteY14" fmla="*/ 327464 h 346815"/>
                <a:gd name="connsiteX15" fmla="*/ 529252 w 609187"/>
                <a:gd name="connsiteY15" fmla="*/ 327464 h 346815"/>
                <a:gd name="connsiteX16" fmla="*/ 530214 w 609187"/>
                <a:gd name="connsiteY16" fmla="*/ 327464 h 346815"/>
                <a:gd name="connsiteX17" fmla="*/ 541754 w 609187"/>
                <a:gd name="connsiteY17" fmla="*/ 326501 h 346815"/>
                <a:gd name="connsiteX18" fmla="*/ 589836 w 609187"/>
                <a:gd name="connsiteY18" fmla="*/ 266804 h 346815"/>
                <a:gd name="connsiteX19" fmla="*/ 541754 w 609187"/>
                <a:gd name="connsiteY19" fmla="*/ 207589 h 346815"/>
                <a:gd name="connsiteX20" fmla="*/ 535503 w 609187"/>
                <a:gd name="connsiteY20" fmla="*/ 207108 h 346815"/>
                <a:gd name="connsiteX21" fmla="*/ 526848 w 609187"/>
                <a:gd name="connsiteY21" fmla="*/ 198442 h 346815"/>
                <a:gd name="connsiteX22" fmla="*/ 526367 w 609187"/>
                <a:gd name="connsiteY22" fmla="*/ 191220 h 346815"/>
                <a:gd name="connsiteX23" fmla="*/ 430684 w 609187"/>
                <a:gd name="connsiteY23" fmla="*/ 113711 h 346815"/>
                <a:gd name="connsiteX24" fmla="*/ 401834 w 609187"/>
                <a:gd name="connsiteY24" fmla="*/ 118044 h 346815"/>
                <a:gd name="connsiteX25" fmla="*/ 395103 w 609187"/>
                <a:gd name="connsiteY25" fmla="*/ 120451 h 346815"/>
                <a:gd name="connsiteX26" fmla="*/ 387410 w 609187"/>
                <a:gd name="connsiteY26" fmla="*/ 120451 h 346815"/>
                <a:gd name="connsiteX27" fmla="*/ 382602 w 609187"/>
                <a:gd name="connsiteY27" fmla="*/ 114674 h 346815"/>
                <a:gd name="connsiteX28" fmla="*/ 377793 w 609187"/>
                <a:gd name="connsiteY28" fmla="*/ 98787 h 346815"/>
                <a:gd name="connsiteX29" fmla="*/ 257107 w 609187"/>
                <a:gd name="connsiteY29" fmla="*/ 19351 h 346815"/>
                <a:gd name="connsiteX30" fmla="*/ 136421 w 609187"/>
                <a:gd name="connsiteY30" fmla="*/ 98787 h 346815"/>
                <a:gd name="connsiteX31" fmla="*/ 129208 w 609187"/>
                <a:gd name="connsiteY31" fmla="*/ 121895 h 346815"/>
                <a:gd name="connsiteX32" fmla="*/ 119592 w 609187"/>
                <a:gd name="connsiteY32" fmla="*/ 128635 h 346815"/>
                <a:gd name="connsiteX33" fmla="*/ 118630 w 609187"/>
                <a:gd name="connsiteY33" fmla="*/ 128635 h 346815"/>
                <a:gd name="connsiteX34" fmla="*/ 19100 w 609187"/>
                <a:gd name="connsiteY34" fmla="*/ 228290 h 346815"/>
                <a:gd name="connsiteX35" fmla="*/ 108533 w 609187"/>
                <a:gd name="connsiteY35" fmla="*/ 326983 h 346815"/>
                <a:gd name="connsiteX36" fmla="*/ 117188 w 609187"/>
                <a:gd name="connsiteY36" fmla="*/ 327464 h 346815"/>
                <a:gd name="connsiteX37" fmla="*/ 118149 w 609187"/>
                <a:gd name="connsiteY37" fmla="*/ 327464 h 346815"/>
                <a:gd name="connsiteX38" fmla="*/ 194985 w 609187"/>
                <a:gd name="connsiteY38" fmla="*/ 327464 h 346815"/>
                <a:gd name="connsiteX39" fmla="*/ 194985 w 609187"/>
                <a:gd name="connsiteY39" fmla="*/ 346815 h 346815"/>
                <a:gd name="connsiteX40" fmla="*/ 168644 w 609187"/>
                <a:gd name="connsiteY40" fmla="*/ 346815 h 346815"/>
                <a:gd name="connsiteX41" fmla="*/ 116837 w 609187"/>
                <a:gd name="connsiteY41" fmla="*/ 346815 h 346815"/>
                <a:gd name="connsiteX42" fmla="*/ 114433 w 609187"/>
                <a:gd name="connsiteY42" fmla="*/ 346815 h 346815"/>
                <a:gd name="connsiteX43" fmla="*/ 107221 w 609187"/>
                <a:gd name="connsiteY43" fmla="*/ 346333 h 346815"/>
                <a:gd name="connsiteX44" fmla="*/ 106740 w 609187"/>
                <a:gd name="connsiteY44" fmla="*/ 346333 h 346815"/>
                <a:gd name="connsiteX45" fmla="*/ 0 w 609187"/>
                <a:gd name="connsiteY45" fmla="*/ 228320 h 346815"/>
                <a:gd name="connsiteX46" fmla="*/ 113471 w 609187"/>
                <a:gd name="connsiteY46" fmla="*/ 109343 h 346815"/>
                <a:gd name="connsiteX47" fmla="*/ 118280 w 609187"/>
                <a:gd name="connsiteY47" fmla="*/ 92966 h 346815"/>
                <a:gd name="connsiteX48" fmla="*/ 118760 w 609187"/>
                <a:gd name="connsiteY48" fmla="*/ 92002 h 346815"/>
                <a:gd name="connsiteX49" fmla="*/ 257234 w 609187"/>
                <a:gd name="connsiteY49" fmla="*/ 0 h 34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9187" h="346815">
                  <a:moveTo>
                    <a:pt x="257234" y="0"/>
                  </a:moveTo>
                  <a:cubicBezTo>
                    <a:pt x="317816" y="0"/>
                    <a:pt x="372148" y="36127"/>
                    <a:pt x="395707" y="92002"/>
                  </a:cubicBezTo>
                  <a:cubicBezTo>
                    <a:pt x="395707" y="92002"/>
                    <a:pt x="395707" y="92484"/>
                    <a:pt x="395707" y="92966"/>
                  </a:cubicBezTo>
                  <a:cubicBezTo>
                    <a:pt x="398111" y="99228"/>
                    <a:pt x="398111" y="99228"/>
                    <a:pt x="398111" y="99228"/>
                  </a:cubicBezTo>
                  <a:cubicBezTo>
                    <a:pt x="408689" y="95856"/>
                    <a:pt x="419748" y="94411"/>
                    <a:pt x="430806" y="94411"/>
                  </a:cubicBezTo>
                  <a:cubicBezTo>
                    <a:pt x="486100" y="94411"/>
                    <a:pt x="534181" y="133909"/>
                    <a:pt x="545239" y="187858"/>
                  </a:cubicBezTo>
                  <a:cubicBezTo>
                    <a:pt x="545239" y="187858"/>
                    <a:pt x="545720" y="188340"/>
                    <a:pt x="545720" y="188822"/>
                  </a:cubicBezTo>
                  <a:cubicBezTo>
                    <a:pt x="582262" y="196529"/>
                    <a:pt x="609187" y="229283"/>
                    <a:pt x="609187" y="266855"/>
                  </a:cubicBezTo>
                  <a:cubicBezTo>
                    <a:pt x="609187" y="304908"/>
                    <a:pt x="582262" y="337663"/>
                    <a:pt x="545239" y="345370"/>
                  </a:cubicBezTo>
                  <a:cubicBezTo>
                    <a:pt x="545239" y="345370"/>
                    <a:pt x="544759" y="345370"/>
                    <a:pt x="544278" y="345370"/>
                  </a:cubicBezTo>
                  <a:cubicBezTo>
                    <a:pt x="534181" y="346333"/>
                    <a:pt x="534181" y="346333"/>
                    <a:pt x="534181" y="346333"/>
                  </a:cubicBezTo>
                  <a:cubicBezTo>
                    <a:pt x="533219" y="346815"/>
                    <a:pt x="532257" y="346815"/>
                    <a:pt x="531296" y="346815"/>
                  </a:cubicBezTo>
                  <a:lnTo>
                    <a:pt x="476414" y="346815"/>
                  </a:lnTo>
                  <a:lnTo>
                    <a:pt x="476414" y="327464"/>
                  </a:lnTo>
                  <a:lnTo>
                    <a:pt x="477864" y="327464"/>
                  </a:lnTo>
                  <a:cubicBezTo>
                    <a:pt x="529252" y="327464"/>
                    <a:pt x="529252" y="327464"/>
                    <a:pt x="529252" y="327464"/>
                  </a:cubicBezTo>
                  <a:cubicBezTo>
                    <a:pt x="529733" y="327464"/>
                    <a:pt x="529733" y="327464"/>
                    <a:pt x="530214" y="327464"/>
                  </a:cubicBezTo>
                  <a:cubicBezTo>
                    <a:pt x="541754" y="326501"/>
                    <a:pt x="541754" y="326501"/>
                    <a:pt x="541754" y="326501"/>
                  </a:cubicBezTo>
                  <a:cubicBezTo>
                    <a:pt x="569642" y="320243"/>
                    <a:pt x="589836" y="295690"/>
                    <a:pt x="589836" y="266804"/>
                  </a:cubicBezTo>
                  <a:cubicBezTo>
                    <a:pt x="589836" y="238400"/>
                    <a:pt x="569642" y="213847"/>
                    <a:pt x="541754" y="207589"/>
                  </a:cubicBezTo>
                  <a:cubicBezTo>
                    <a:pt x="535503" y="207108"/>
                    <a:pt x="535503" y="207108"/>
                    <a:pt x="535503" y="207108"/>
                  </a:cubicBezTo>
                  <a:cubicBezTo>
                    <a:pt x="531176" y="206626"/>
                    <a:pt x="527329" y="203256"/>
                    <a:pt x="526848" y="198442"/>
                  </a:cubicBezTo>
                  <a:cubicBezTo>
                    <a:pt x="526367" y="191220"/>
                    <a:pt x="526367" y="191220"/>
                    <a:pt x="526367" y="191220"/>
                  </a:cubicBezTo>
                  <a:cubicBezTo>
                    <a:pt x="516751" y="146448"/>
                    <a:pt x="476843" y="113711"/>
                    <a:pt x="430684" y="113711"/>
                  </a:cubicBezTo>
                  <a:cubicBezTo>
                    <a:pt x="421067" y="113711"/>
                    <a:pt x="410970" y="115155"/>
                    <a:pt x="401834" y="118044"/>
                  </a:cubicBezTo>
                  <a:cubicBezTo>
                    <a:pt x="395103" y="120451"/>
                    <a:pt x="395103" y="120451"/>
                    <a:pt x="395103" y="120451"/>
                  </a:cubicBezTo>
                  <a:cubicBezTo>
                    <a:pt x="392218" y="121414"/>
                    <a:pt x="389814" y="121414"/>
                    <a:pt x="387410" y="120451"/>
                  </a:cubicBezTo>
                  <a:cubicBezTo>
                    <a:pt x="385006" y="119006"/>
                    <a:pt x="383083" y="117081"/>
                    <a:pt x="382602" y="114674"/>
                  </a:cubicBezTo>
                  <a:cubicBezTo>
                    <a:pt x="377793" y="98787"/>
                    <a:pt x="377793" y="98787"/>
                    <a:pt x="377793" y="98787"/>
                  </a:cubicBezTo>
                  <a:cubicBezTo>
                    <a:pt x="357118" y="50644"/>
                    <a:pt x="309517" y="19351"/>
                    <a:pt x="257107" y="19351"/>
                  </a:cubicBezTo>
                  <a:cubicBezTo>
                    <a:pt x="204697" y="19351"/>
                    <a:pt x="157096" y="50644"/>
                    <a:pt x="136421" y="98787"/>
                  </a:cubicBezTo>
                  <a:cubicBezTo>
                    <a:pt x="129208" y="121895"/>
                    <a:pt x="129208" y="121895"/>
                    <a:pt x="129208" y="121895"/>
                  </a:cubicBezTo>
                  <a:cubicBezTo>
                    <a:pt x="128247" y="126228"/>
                    <a:pt x="123919" y="129117"/>
                    <a:pt x="119592" y="128635"/>
                  </a:cubicBezTo>
                  <a:cubicBezTo>
                    <a:pt x="118630" y="128635"/>
                    <a:pt x="118630" y="128635"/>
                    <a:pt x="118630" y="128635"/>
                  </a:cubicBezTo>
                  <a:cubicBezTo>
                    <a:pt x="63817" y="128635"/>
                    <a:pt x="19100" y="173408"/>
                    <a:pt x="19100" y="228290"/>
                  </a:cubicBezTo>
                  <a:cubicBezTo>
                    <a:pt x="19100" y="279321"/>
                    <a:pt x="57566" y="321687"/>
                    <a:pt x="108533" y="326983"/>
                  </a:cubicBezTo>
                  <a:cubicBezTo>
                    <a:pt x="117188" y="327464"/>
                    <a:pt x="117188" y="327464"/>
                    <a:pt x="117188" y="327464"/>
                  </a:cubicBezTo>
                  <a:cubicBezTo>
                    <a:pt x="117188" y="327464"/>
                    <a:pt x="117669" y="327464"/>
                    <a:pt x="118149" y="327464"/>
                  </a:cubicBezTo>
                  <a:lnTo>
                    <a:pt x="194985" y="327464"/>
                  </a:lnTo>
                  <a:lnTo>
                    <a:pt x="194985" y="346815"/>
                  </a:lnTo>
                  <a:lnTo>
                    <a:pt x="168644" y="346815"/>
                  </a:lnTo>
                  <a:cubicBezTo>
                    <a:pt x="116837" y="346815"/>
                    <a:pt x="116837" y="346815"/>
                    <a:pt x="116837" y="346815"/>
                  </a:cubicBezTo>
                  <a:cubicBezTo>
                    <a:pt x="115875" y="346815"/>
                    <a:pt x="115395" y="346815"/>
                    <a:pt x="114433" y="346815"/>
                  </a:cubicBezTo>
                  <a:cubicBezTo>
                    <a:pt x="107221" y="346333"/>
                    <a:pt x="107221" y="346333"/>
                    <a:pt x="107221" y="346333"/>
                  </a:cubicBezTo>
                  <a:cubicBezTo>
                    <a:pt x="107221" y="346333"/>
                    <a:pt x="107221" y="346333"/>
                    <a:pt x="106740" y="346333"/>
                  </a:cubicBezTo>
                  <a:cubicBezTo>
                    <a:pt x="46158" y="340072"/>
                    <a:pt x="0" y="289494"/>
                    <a:pt x="0" y="228320"/>
                  </a:cubicBezTo>
                  <a:cubicBezTo>
                    <a:pt x="0" y="164737"/>
                    <a:pt x="50485" y="112715"/>
                    <a:pt x="113471" y="109343"/>
                  </a:cubicBezTo>
                  <a:cubicBezTo>
                    <a:pt x="118280" y="92966"/>
                    <a:pt x="118280" y="92966"/>
                    <a:pt x="118280" y="92966"/>
                  </a:cubicBezTo>
                  <a:cubicBezTo>
                    <a:pt x="118760" y="92484"/>
                    <a:pt x="118760" y="92002"/>
                    <a:pt x="118760" y="92002"/>
                  </a:cubicBezTo>
                  <a:cubicBezTo>
                    <a:pt x="142320" y="36127"/>
                    <a:pt x="196652" y="0"/>
                    <a:pt x="257234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51" name="Freeform 409"/>
            <p:cNvSpPr>
              <a:spLocks/>
            </p:cNvSpPr>
            <p:nvPr/>
          </p:nvSpPr>
          <p:spPr bwMode="auto">
            <a:xfrm>
              <a:off x="5902503" y="2073115"/>
              <a:ext cx="265548" cy="342713"/>
            </a:xfrm>
            <a:custGeom>
              <a:avLst/>
              <a:gdLst>
                <a:gd name="connsiteX0" fmla="*/ 1616331 w 1684452"/>
                <a:gd name="connsiteY0" fmla="*/ 466888 h 1863160"/>
                <a:gd name="connsiteX1" fmla="*/ 1580938 w 1684452"/>
                <a:gd name="connsiteY1" fmla="*/ 495908 h 1863160"/>
                <a:gd name="connsiteX2" fmla="*/ 1425175 w 1684452"/>
                <a:gd name="connsiteY2" fmla="*/ 575567 h 1863160"/>
                <a:gd name="connsiteX3" fmla="*/ 842226 w 1684452"/>
                <a:gd name="connsiteY3" fmla="*/ 665288 h 1863160"/>
                <a:gd name="connsiteX4" fmla="*/ 259277 w 1684452"/>
                <a:gd name="connsiteY4" fmla="*/ 575567 h 1863160"/>
                <a:gd name="connsiteX5" fmla="*/ 103515 w 1684452"/>
                <a:gd name="connsiteY5" fmla="*/ 495908 h 1863160"/>
                <a:gd name="connsiteX6" fmla="*/ 68122 w 1684452"/>
                <a:gd name="connsiteY6" fmla="*/ 466889 h 1863160"/>
                <a:gd name="connsiteX7" fmla="*/ 68122 w 1684452"/>
                <a:gd name="connsiteY7" fmla="*/ 698353 h 1863160"/>
                <a:gd name="connsiteX8" fmla="*/ 66676 w 1684452"/>
                <a:gd name="connsiteY8" fmla="*/ 698353 h 1863160"/>
                <a:gd name="connsiteX9" fmla="*/ 66676 w 1684452"/>
                <a:gd name="connsiteY9" fmla="*/ 1507978 h 1863160"/>
                <a:gd name="connsiteX10" fmla="*/ 68122 w 1684452"/>
                <a:gd name="connsiteY10" fmla="*/ 1507978 h 1863160"/>
                <a:gd name="connsiteX11" fmla="*/ 68122 w 1684452"/>
                <a:gd name="connsiteY11" fmla="*/ 1531401 h 1863160"/>
                <a:gd name="connsiteX12" fmla="*/ 67785 w 1684452"/>
                <a:gd name="connsiteY12" fmla="*/ 1531401 h 1863160"/>
                <a:gd name="connsiteX13" fmla="*/ 842226 w 1684452"/>
                <a:gd name="connsiteY13" fmla="*/ 1795454 h 1863160"/>
                <a:gd name="connsiteX14" fmla="*/ 1616667 w 1684452"/>
                <a:gd name="connsiteY14" fmla="*/ 1531401 h 1863160"/>
                <a:gd name="connsiteX15" fmla="*/ 1616331 w 1684452"/>
                <a:gd name="connsiteY15" fmla="*/ 1531401 h 1863160"/>
                <a:gd name="connsiteX16" fmla="*/ 1616331 w 1684452"/>
                <a:gd name="connsiteY16" fmla="*/ 1507978 h 1863160"/>
                <a:gd name="connsiteX17" fmla="*/ 1619250 w 1684452"/>
                <a:gd name="connsiteY17" fmla="*/ 1507978 h 1863160"/>
                <a:gd name="connsiteX18" fmla="*/ 1619250 w 1684452"/>
                <a:gd name="connsiteY18" fmla="*/ 698353 h 1863160"/>
                <a:gd name="connsiteX19" fmla="*/ 1616331 w 1684452"/>
                <a:gd name="connsiteY19" fmla="*/ 698353 h 1863160"/>
                <a:gd name="connsiteX20" fmla="*/ 842226 w 1684452"/>
                <a:gd name="connsiteY20" fmla="*/ 68122 h 1863160"/>
                <a:gd name="connsiteX21" fmla="*/ 68122 w 1684452"/>
                <a:gd name="connsiteY21" fmla="*/ 333087 h 1863160"/>
                <a:gd name="connsiteX22" fmla="*/ 842226 w 1684452"/>
                <a:gd name="connsiteY22" fmla="*/ 598052 h 1863160"/>
                <a:gd name="connsiteX23" fmla="*/ 1616331 w 1684452"/>
                <a:gd name="connsiteY23" fmla="*/ 333087 h 1863160"/>
                <a:gd name="connsiteX24" fmla="*/ 842226 w 1684452"/>
                <a:gd name="connsiteY24" fmla="*/ 68122 h 1863160"/>
                <a:gd name="connsiteX25" fmla="*/ 842226 w 1684452"/>
                <a:gd name="connsiteY25" fmla="*/ 0 h 1863160"/>
                <a:gd name="connsiteX26" fmla="*/ 1425175 w 1684452"/>
                <a:gd name="connsiteY26" fmla="*/ 89721 h 1863160"/>
                <a:gd name="connsiteX27" fmla="*/ 1684452 w 1684452"/>
                <a:gd name="connsiteY27" fmla="*/ 331797 h 1863160"/>
                <a:gd name="connsiteX28" fmla="*/ 1681988 w 1684452"/>
                <a:gd name="connsiteY28" fmla="*/ 352107 h 1863160"/>
                <a:gd name="connsiteX29" fmla="*/ 1684452 w 1684452"/>
                <a:gd name="connsiteY29" fmla="*/ 352107 h 1863160"/>
                <a:gd name="connsiteX30" fmla="*/ 1684452 w 1684452"/>
                <a:gd name="connsiteY30" fmla="*/ 1531401 h 1863160"/>
                <a:gd name="connsiteX31" fmla="*/ 1684452 w 1684452"/>
                <a:gd name="connsiteY31" fmla="*/ 1531401 h 1863160"/>
                <a:gd name="connsiteX32" fmla="*/ 1425175 w 1684452"/>
                <a:gd name="connsiteY32" fmla="*/ 1773450 h 1863160"/>
                <a:gd name="connsiteX33" fmla="*/ 842226 w 1684452"/>
                <a:gd name="connsiteY33" fmla="*/ 1863160 h 1863160"/>
                <a:gd name="connsiteX34" fmla="*/ 259277 w 1684452"/>
                <a:gd name="connsiteY34" fmla="*/ 1773450 h 1863160"/>
                <a:gd name="connsiteX35" fmla="*/ 0 w 1684452"/>
                <a:gd name="connsiteY35" fmla="*/ 1531401 h 1863160"/>
                <a:gd name="connsiteX36" fmla="*/ 0 w 1684452"/>
                <a:gd name="connsiteY36" fmla="*/ 1140367 h 1863160"/>
                <a:gd name="connsiteX37" fmla="*/ 0 w 1684452"/>
                <a:gd name="connsiteY37" fmla="*/ 714831 h 1863160"/>
                <a:gd name="connsiteX38" fmla="*/ 0 w 1684452"/>
                <a:gd name="connsiteY38" fmla="*/ 352107 h 1863160"/>
                <a:gd name="connsiteX39" fmla="*/ 2463 w 1684452"/>
                <a:gd name="connsiteY39" fmla="*/ 352107 h 1863160"/>
                <a:gd name="connsiteX40" fmla="*/ 0 w 1684452"/>
                <a:gd name="connsiteY40" fmla="*/ 331797 h 1863160"/>
                <a:gd name="connsiteX41" fmla="*/ 259277 w 1684452"/>
                <a:gd name="connsiteY41" fmla="*/ 89721 h 1863160"/>
                <a:gd name="connsiteX42" fmla="*/ 842226 w 1684452"/>
                <a:gd name="connsiteY42" fmla="*/ 0 h 18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4452" h="1863160">
                  <a:moveTo>
                    <a:pt x="1616331" y="466888"/>
                  </a:moveTo>
                  <a:lnTo>
                    <a:pt x="1580938" y="495908"/>
                  </a:lnTo>
                  <a:cubicBezTo>
                    <a:pt x="1540277" y="525258"/>
                    <a:pt x="1488088" y="552079"/>
                    <a:pt x="1425175" y="575567"/>
                  </a:cubicBezTo>
                  <a:cubicBezTo>
                    <a:pt x="1269270" y="633124"/>
                    <a:pt x="1062526" y="665288"/>
                    <a:pt x="842226" y="665288"/>
                  </a:cubicBezTo>
                  <a:cubicBezTo>
                    <a:pt x="621925" y="665288"/>
                    <a:pt x="415182" y="633124"/>
                    <a:pt x="259277" y="575567"/>
                  </a:cubicBezTo>
                  <a:cubicBezTo>
                    <a:pt x="196365" y="552079"/>
                    <a:pt x="144176" y="525258"/>
                    <a:pt x="103515" y="495908"/>
                  </a:cubicBezTo>
                  <a:lnTo>
                    <a:pt x="68122" y="466889"/>
                  </a:lnTo>
                  <a:lnTo>
                    <a:pt x="68122" y="698353"/>
                  </a:lnTo>
                  <a:lnTo>
                    <a:pt x="66676" y="698353"/>
                  </a:lnTo>
                  <a:lnTo>
                    <a:pt x="66676" y="1507978"/>
                  </a:lnTo>
                  <a:lnTo>
                    <a:pt x="68122" y="1507978"/>
                  </a:lnTo>
                  <a:lnTo>
                    <a:pt x="68122" y="1531401"/>
                  </a:lnTo>
                  <a:lnTo>
                    <a:pt x="67785" y="1531401"/>
                  </a:lnTo>
                  <a:cubicBezTo>
                    <a:pt x="67785" y="1656657"/>
                    <a:pt x="386374" y="1795454"/>
                    <a:pt x="842226" y="1795454"/>
                  </a:cubicBezTo>
                  <a:cubicBezTo>
                    <a:pt x="1298078" y="1795454"/>
                    <a:pt x="1616667" y="1656657"/>
                    <a:pt x="1616667" y="1531401"/>
                  </a:cubicBezTo>
                  <a:lnTo>
                    <a:pt x="1616331" y="1531401"/>
                  </a:lnTo>
                  <a:lnTo>
                    <a:pt x="1616331" y="1507978"/>
                  </a:lnTo>
                  <a:lnTo>
                    <a:pt x="1619250" y="1507978"/>
                  </a:lnTo>
                  <a:lnTo>
                    <a:pt x="1619250" y="698353"/>
                  </a:lnTo>
                  <a:lnTo>
                    <a:pt x="1616331" y="698353"/>
                  </a:lnTo>
                  <a:close/>
                  <a:moveTo>
                    <a:pt x="842226" y="68122"/>
                  </a:moveTo>
                  <a:cubicBezTo>
                    <a:pt x="414700" y="68122"/>
                    <a:pt x="68122" y="186750"/>
                    <a:pt x="68122" y="333087"/>
                  </a:cubicBezTo>
                  <a:cubicBezTo>
                    <a:pt x="68122" y="479424"/>
                    <a:pt x="414700" y="598052"/>
                    <a:pt x="842226" y="598052"/>
                  </a:cubicBezTo>
                  <a:cubicBezTo>
                    <a:pt x="1269753" y="598052"/>
                    <a:pt x="1616331" y="479424"/>
                    <a:pt x="1616331" y="333087"/>
                  </a:cubicBezTo>
                  <a:cubicBezTo>
                    <a:pt x="1616331" y="186750"/>
                    <a:pt x="1269753" y="68122"/>
                    <a:pt x="842226" y="68122"/>
                  </a:cubicBezTo>
                  <a:close/>
                  <a:moveTo>
                    <a:pt x="842226" y="0"/>
                  </a:moveTo>
                  <a:cubicBezTo>
                    <a:pt x="1062526" y="0"/>
                    <a:pt x="1269270" y="32164"/>
                    <a:pt x="1425175" y="89721"/>
                  </a:cubicBezTo>
                  <a:cubicBezTo>
                    <a:pt x="1592942" y="150663"/>
                    <a:pt x="1684452" y="236998"/>
                    <a:pt x="1684452" y="331797"/>
                  </a:cubicBezTo>
                  <a:lnTo>
                    <a:pt x="1681988" y="352107"/>
                  </a:lnTo>
                  <a:lnTo>
                    <a:pt x="1684452" y="352107"/>
                  </a:lnTo>
                  <a:lnTo>
                    <a:pt x="1684452" y="1531401"/>
                  </a:lnTo>
                  <a:lnTo>
                    <a:pt x="1684452" y="1531401"/>
                  </a:lnTo>
                  <a:cubicBezTo>
                    <a:pt x="1684452" y="1626189"/>
                    <a:pt x="1592942" y="1712515"/>
                    <a:pt x="1425175" y="1773450"/>
                  </a:cubicBezTo>
                  <a:cubicBezTo>
                    <a:pt x="1269270" y="1831000"/>
                    <a:pt x="1062526" y="1863160"/>
                    <a:pt x="842226" y="1863160"/>
                  </a:cubicBezTo>
                  <a:cubicBezTo>
                    <a:pt x="621925" y="1863160"/>
                    <a:pt x="415182" y="1831000"/>
                    <a:pt x="259277" y="1773450"/>
                  </a:cubicBezTo>
                  <a:cubicBezTo>
                    <a:pt x="91510" y="1712515"/>
                    <a:pt x="0" y="1626189"/>
                    <a:pt x="0" y="1531401"/>
                  </a:cubicBezTo>
                  <a:lnTo>
                    <a:pt x="0" y="1140367"/>
                  </a:lnTo>
                  <a:lnTo>
                    <a:pt x="0" y="714831"/>
                  </a:lnTo>
                  <a:lnTo>
                    <a:pt x="0" y="352107"/>
                  </a:lnTo>
                  <a:lnTo>
                    <a:pt x="2463" y="352107"/>
                  </a:lnTo>
                  <a:lnTo>
                    <a:pt x="0" y="331797"/>
                  </a:lnTo>
                  <a:cubicBezTo>
                    <a:pt x="0" y="236998"/>
                    <a:pt x="91510" y="150663"/>
                    <a:pt x="259277" y="89721"/>
                  </a:cubicBezTo>
                  <a:cubicBezTo>
                    <a:pt x="415182" y="32164"/>
                    <a:pt x="621925" y="0"/>
                    <a:pt x="842226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0" tIns="179285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SQL</a:t>
              </a: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296524" y="2063404"/>
              <a:ext cx="473696" cy="331238"/>
              <a:chOff x="1182255" y="2216727"/>
              <a:chExt cx="5006109" cy="3500582"/>
            </a:xfrm>
            <a:grpFill/>
          </p:grpSpPr>
          <p:sp>
            <p:nvSpPr>
              <p:cNvPr id="165" name="Freeform 411"/>
              <p:cNvSpPr/>
              <p:nvPr/>
            </p:nvSpPr>
            <p:spPr bwMode="auto">
              <a:xfrm>
                <a:off x="1182255" y="2216727"/>
                <a:ext cx="5006109" cy="3500582"/>
              </a:xfrm>
              <a:custGeom>
                <a:avLst/>
                <a:gdLst>
                  <a:gd name="connsiteX0" fmla="*/ 115224 w 5006109"/>
                  <a:gd name="connsiteY0" fmla="*/ 113026 h 3500582"/>
                  <a:gd name="connsiteX1" fmla="*/ 115224 w 5006109"/>
                  <a:gd name="connsiteY1" fmla="*/ 3387556 h 3500582"/>
                  <a:gd name="connsiteX2" fmla="*/ 4890886 w 5006109"/>
                  <a:gd name="connsiteY2" fmla="*/ 3387556 h 3500582"/>
                  <a:gd name="connsiteX3" fmla="*/ 4890886 w 5006109"/>
                  <a:gd name="connsiteY3" fmla="*/ 113026 h 3500582"/>
                  <a:gd name="connsiteX4" fmla="*/ 0 w 5006109"/>
                  <a:gd name="connsiteY4" fmla="*/ 0 h 3500582"/>
                  <a:gd name="connsiteX5" fmla="*/ 5006109 w 5006109"/>
                  <a:gd name="connsiteY5" fmla="*/ 0 h 3500582"/>
                  <a:gd name="connsiteX6" fmla="*/ 5006109 w 5006109"/>
                  <a:gd name="connsiteY6" fmla="*/ 3500582 h 3500582"/>
                  <a:gd name="connsiteX7" fmla="*/ 0 w 5006109"/>
                  <a:gd name="connsiteY7" fmla="*/ 3500582 h 350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06109" h="3500582">
                    <a:moveTo>
                      <a:pt x="115224" y="113026"/>
                    </a:moveTo>
                    <a:lnTo>
                      <a:pt x="115224" y="3387556"/>
                    </a:lnTo>
                    <a:lnTo>
                      <a:pt x="4890886" y="3387556"/>
                    </a:lnTo>
                    <a:lnTo>
                      <a:pt x="4890886" y="113026"/>
                    </a:lnTo>
                    <a:close/>
                    <a:moveTo>
                      <a:pt x="0" y="0"/>
                    </a:moveTo>
                    <a:lnTo>
                      <a:pt x="5006109" y="0"/>
                    </a:lnTo>
                    <a:lnTo>
                      <a:pt x="5006109" y="3500582"/>
                    </a:lnTo>
                    <a:lnTo>
                      <a:pt x="0" y="3500582"/>
                    </a:lnTo>
                    <a:close/>
                  </a:path>
                </a:pathLst>
              </a:custGeom>
              <a:solidFill>
                <a:srgbClr val="0078D7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/>
              <p:cNvGrpSpPr/>
              <p:nvPr/>
            </p:nvGrpSpPr>
            <p:grpSpPr>
              <a:xfrm>
                <a:off x="1371600" y="2904099"/>
                <a:ext cx="4622800" cy="2628550"/>
                <a:chOff x="1371600" y="3272399"/>
                <a:chExt cx="4622800" cy="2628550"/>
              </a:xfrm>
              <a:grpFill/>
            </p:grpSpPr>
            <p:grpSp>
              <p:nvGrpSpPr>
                <p:cNvPr id="167" name="Group 166"/>
                <p:cNvGrpSpPr/>
                <p:nvPr/>
              </p:nvGrpSpPr>
              <p:grpSpPr>
                <a:xfrm>
                  <a:off x="1371600" y="32723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83" name="Freeform 429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 430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" name="Freeform 431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Freeform 432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8" name="Group 167"/>
                <p:cNvGrpSpPr/>
                <p:nvPr/>
              </p:nvGrpSpPr>
              <p:grpSpPr>
                <a:xfrm>
                  <a:off x="1371600" y="39454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79" name="Freeform 425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" name="Freeform 426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" name="Freeform 427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" name="Freeform 428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9" name="Group 168"/>
                <p:cNvGrpSpPr/>
                <p:nvPr/>
              </p:nvGrpSpPr>
              <p:grpSpPr>
                <a:xfrm>
                  <a:off x="1371600" y="46185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75" name="Freeform 421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 422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 423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Freeform 424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0" name="Group 169"/>
                <p:cNvGrpSpPr/>
                <p:nvPr/>
              </p:nvGrpSpPr>
              <p:grpSpPr>
                <a:xfrm>
                  <a:off x="1371600" y="52916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71" name="Freeform 417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Freeform 418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Freeform 419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Freeform 420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153" name="Straight Connector 152"/>
            <p:cNvCxnSpPr/>
            <p:nvPr/>
          </p:nvCxnSpPr>
          <p:spPr>
            <a:xfrm flipV="1">
              <a:off x="3060336" y="2493616"/>
              <a:ext cx="0" cy="746125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4" name="Straight Connector 153"/>
            <p:cNvCxnSpPr/>
            <p:nvPr/>
          </p:nvCxnSpPr>
          <p:spPr>
            <a:xfrm flipV="1">
              <a:off x="4800064" y="2930179"/>
              <a:ext cx="0" cy="309562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5" name="Straight Connector 154"/>
            <p:cNvCxnSpPr/>
            <p:nvPr/>
          </p:nvCxnSpPr>
          <p:spPr>
            <a:xfrm flipV="1">
              <a:off x="6039338" y="2415829"/>
              <a:ext cx="0" cy="823912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6" name="Straight Connector 155"/>
            <p:cNvCxnSpPr/>
            <p:nvPr/>
          </p:nvCxnSpPr>
          <p:spPr>
            <a:xfrm flipV="1">
              <a:off x="7138292" y="2930179"/>
              <a:ext cx="0" cy="309562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7" name="Straight Connector 156"/>
            <p:cNvCxnSpPr/>
            <p:nvPr/>
          </p:nvCxnSpPr>
          <p:spPr>
            <a:xfrm flipV="1">
              <a:off x="7352604" y="3673129"/>
              <a:ext cx="0" cy="371475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8" name="Straight Connector 157"/>
            <p:cNvCxnSpPr/>
            <p:nvPr/>
          </p:nvCxnSpPr>
          <p:spPr>
            <a:xfrm flipV="1">
              <a:off x="5090576" y="3673130"/>
              <a:ext cx="0" cy="509586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9" name="Straight Connector 158"/>
            <p:cNvCxnSpPr/>
            <p:nvPr/>
          </p:nvCxnSpPr>
          <p:spPr>
            <a:xfrm flipV="1">
              <a:off x="3217494" y="3673130"/>
              <a:ext cx="0" cy="509586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160" name="Group 159"/>
            <p:cNvGrpSpPr/>
            <p:nvPr/>
          </p:nvGrpSpPr>
          <p:grpSpPr>
            <a:xfrm>
              <a:off x="8324139" y="3351763"/>
              <a:ext cx="2468880" cy="234950"/>
              <a:chOff x="4329107" y="3274811"/>
              <a:chExt cx="414343" cy="234950"/>
            </a:xfrm>
            <a:grpFill/>
          </p:grpSpPr>
          <p:cxnSp>
            <p:nvCxnSpPr>
              <p:cNvPr id="162" name="Straight Connector 161"/>
              <p:cNvCxnSpPr/>
              <p:nvPr/>
            </p:nvCxnSpPr>
            <p:spPr>
              <a:xfrm>
                <a:off x="4329107" y="3392286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triangle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4329107" y="3274811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triangle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4329107" y="3509761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triangle"/>
              </a:ln>
              <a:effectLst/>
            </p:spPr>
          </p:cxnSp>
        </p:grpSp>
        <p:sp>
          <p:nvSpPr>
            <p:cNvPr id="161" name="Freeform 448"/>
            <p:cNvSpPr>
              <a:spLocks/>
            </p:cNvSpPr>
            <p:nvPr/>
          </p:nvSpPr>
          <p:spPr bwMode="auto">
            <a:xfrm>
              <a:off x="4621141" y="2258125"/>
              <a:ext cx="329644" cy="249460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noFill/>
            <a:ln w="6350">
              <a:solidFill>
                <a:srgbClr val="0078D7"/>
              </a:solidFill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2152641" y="5203138"/>
            <a:ext cx="10026531" cy="1167681"/>
            <a:chOff x="2228463" y="5624040"/>
            <a:chExt cx="10227584" cy="1191095"/>
          </a:xfrm>
        </p:grpSpPr>
        <p:sp>
          <p:nvSpPr>
            <p:cNvPr id="198" name="TextBox 197"/>
            <p:cNvSpPr txBox="1"/>
            <p:nvPr/>
          </p:nvSpPr>
          <p:spPr>
            <a:xfrm>
              <a:off x="2228463" y="5624040"/>
              <a:ext cx="5214023" cy="119109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Create, schedule, orchestrate, and manage data pipelines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Visualize data lineage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Connect to on-premises and cloud data sources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Monitor data pipeline health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408213" y="5630762"/>
              <a:ext cx="5047834" cy="94795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Automate cloud resource management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Move relational data for Hadoop processing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Transform with Hive, Pig, or custom code</a:t>
              </a: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0924614" y="1526268"/>
            <a:ext cx="7228461" cy="2806168"/>
            <a:chOff x="8333265" y="1782586"/>
            <a:chExt cx="7373407" cy="2862438"/>
          </a:xfrm>
          <a:solidFill>
            <a:srgbClr val="0078D7"/>
          </a:solidFill>
        </p:grpSpPr>
        <p:cxnSp>
          <p:nvCxnSpPr>
            <p:cNvPr id="201" name="Straight Connector 200"/>
            <p:cNvCxnSpPr>
              <a:stCxn id="259" idx="6"/>
              <a:endCxn id="401" idx="2"/>
            </p:cNvCxnSpPr>
            <p:nvPr/>
          </p:nvCxnSpPr>
          <p:spPr>
            <a:xfrm>
              <a:off x="9662441" y="3393670"/>
              <a:ext cx="168632" cy="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202" name="Straight Connector 201"/>
            <p:cNvCxnSpPr>
              <a:stCxn id="360" idx="6"/>
              <a:endCxn id="332" idx="2"/>
            </p:cNvCxnSpPr>
            <p:nvPr/>
          </p:nvCxnSpPr>
          <p:spPr>
            <a:xfrm>
              <a:off x="12658057" y="3393670"/>
              <a:ext cx="168631" cy="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203" name="Group 202"/>
            <p:cNvGrpSpPr/>
            <p:nvPr/>
          </p:nvGrpSpPr>
          <p:grpSpPr>
            <a:xfrm>
              <a:off x="9831073" y="2729082"/>
              <a:ext cx="1329176" cy="1329176"/>
              <a:chOff x="6330582" y="2729082"/>
              <a:chExt cx="1329176" cy="1329176"/>
            </a:xfrm>
            <a:grpFill/>
          </p:grpSpPr>
          <p:sp>
            <p:nvSpPr>
              <p:cNvPr id="401" name="Oval 400"/>
              <p:cNvSpPr/>
              <p:nvPr/>
            </p:nvSpPr>
            <p:spPr bwMode="auto">
              <a:xfrm>
                <a:off x="6330582" y="2729082"/>
                <a:ext cx="1329176" cy="132917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98606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sp>
            <p:nvSpPr>
              <p:cNvPr id="402" name="Freeform 574"/>
              <p:cNvSpPr>
                <a:spLocks/>
              </p:cNvSpPr>
              <p:nvPr/>
            </p:nvSpPr>
            <p:spPr bwMode="auto">
              <a:xfrm>
                <a:off x="6539636" y="3209358"/>
                <a:ext cx="268592" cy="346642"/>
              </a:xfrm>
              <a:custGeom>
                <a:avLst/>
                <a:gdLst>
                  <a:gd name="connsiteX0" fmla="*/ 134296 w 268592"/>
                  <a:gd name="connsiteY0" fmla="*/ 12674 h 346642"/>
                  <a:gd name="connsiteX1" fmla="*/ 10863 w 268592"/>
                  <a:gd name="connsiteY1" fmla="*/ 61971 h 346642"/>
                  <a:gd name="connsiteX2" fmla="*/ 134296 w 268592"/>
                  <a:gd name="connsiteY2" fmla="*/ 111268 h 346642"/>
                  <a:gd name="connsiteX3" fmla="*/ 257730 w 268592"/>
                  <a:gd name="connsiteY3" fmla="*/ 61971 h 346642"/>
                  <a:gd name="connsiteX4" fmla="*/ 134296 w 268592"/>
                  <a:gd name="connsiteY4" fmla="*/ 12674 h 346642"/>
                  <a:gd name="connsiteX5" fmla="*/ 134296 w 268592"/>
                  <a:gd name="connsiteY5" fmla="*/ 0 h 346642"/>
                  <a:gd name="connsiteX6" fmla="*/ 227250 w 268592"/>
                  <a:gd name="connsiteY6" fmla="*/ 16693 h 346642"/>
                  <a:gd name="connsiteX7" fmla="*/ 268592 w 268592"/>
                  <a:gd name="connsiteY7" fmla="*/ 61731 h 346642"/>
                  <a:gd name="connsiteX8" fmla="*/ 268199 w 268592"/>
                  <a:gd name="connsiteY8" fmla="*/ 65510 h 346642"/>
                  <a:gd name="connsiteX9" fmla="*/ 268592 w 268592"/>
                  <a:gd name="connsiteY9" fmla="*/ 65510 h 346642"/>
                  <a:gd name="connsiteX10" fmla="*/ 268592 w 268592"/>
                  <a:gd name="connsiteY10" fmla="*/ 221257 h 346642"/>
                  <a:gd name="connsiteX11" fmla="*/ 258196 w 268592"/>
                  <a:gd name="connsiteY11" fmla="*/ 221257 h 346642"/>
                  <a:gd name="connsiteX12" fmla="*/ 258196 w 268592"/>
                  <a:gd name="connsiteY12" fmla="*/ 129929 h 346642"/>
                  <a:gd name="connsiteX13" fmla="*/ 257730 w 268592"/>
                  <a:gd name="connsiteY13" fmla="*/ 129929 h 346642"/>
                  <a:gd name="connsiteX14" fmla="*/ 257730 w 268592"/>
                  <a:gd name="connsiteY14" fmla="*/ 86865 h 346642"/>
                  <a:gd name="connsiteX15" fmla="*/ 252087 w 268592"/>
                  <a:gd name="connsiteY15" fmla="*/ 92264 h 346642"/>
                  <a:gd name="connsiteX16" fmla="*/ 227250 w 268592"/>
                  <a:gd name="connsiteY16" fmla="*/ 107085 h 346642"/>
                  <a:gd name="connsiteX17" fmla="*/ 134296 w 268592"/>
                  <a:gd name="connsiteY17" fmla="*/ 123777 h 346642"/>
                  <a:gd name="connsiteX18" fmla="*/ 41343 w 268592"/>
                  <a:gd name="connsiteY18" fmla="*/ 107085 h 346642"/>
                  <a:gd name="connsiteX19" fmla="*/ 16506 w 268592"/>
                  <a:gd name="connsiteY19" fmla="*/ 92264 h 346642"/>
                  <a:gd name="connsiteX20" fmla="*/ 10863 w 268592"/>
                  <a:gd name="connsiteY20" fmla="*/ 86865 h 346642"/>
                  <a:gd name="connsiteX21" fmla="*/ 10863 w 268592"/>
                  <a:gd name="connsiteY21" fmla="*/ 129929 h 346642"/>
                  <a:gd name="connsiteX22" fmla="*/ 10632 w 268592"/>
                  <a:gd name="connsiteY22" fmla="*/ 129929 h 346642"/>
                  <a:gd name="connsiteX23" fmla="*/ 10632 w 268592"/>
                  <a:gd name="connsiteY23" fmla="*/ 280560 h 346642"/>
                  <a:gd name="connsiteX24" fmla="*/ 10863 w 268592"/>
                  <a:gd name="connsiteY24" fmla="*/ 280560 h 346642"/>
                  <a:gd name="connsiteX25" fmla="*/ 10863 w 268592"/>
                  <a:gd name="connsiteY25" fmla="*/ 284918 h 346642"/>
                  <a:gd name="connsiteX26" fmla="*/ 10809 w 268592"/>
                  <a:gd name="connsiteY26" fmla="*/ 284918 h 346642"/>
                  <a:gd name="connsiteX27" fmla="*/ 134296 w 268592"/>
                  <a:gd name="connsiteY27" fmla="*/ 334045 h 346642"/>
                  <a:gd name="connsiteX28" fmla="*/ 248711 w 268592"/>
                  <a:gd name="connsiteY28" fmla="*/ 302426 h 346642"/>
                  <a:gd name="connsiteX29" fmla="*/ 249655 w 268592"/>
                  <a:gd name="connsiteY29" fmla="*/ 300604 h 346642"/>
                  <a:gd name="connsiteX30" fmla="*/ 261884 w 268592"/>
                  <a:gd name="connsiteY30" fmla="*/ 300604 h 346642"/>
                  <a:gd name="connsiteX31" fmla="*/ 257953 w 268592"/>
                  <a:gd name="connsiteY31" fmla="*/ 309797 h 346642"/>
                  <a:gd name="connsiteX32" fmla="*/ 227250 w 268592"/>
                  <a:gd name="connsiteY32" fmla="*/ 329952 h 346642"/>
                  <a:gd name="connsiteX33" fmla="*/ 134296 w 268592"/>
                  <a:gd name="connsiteY33" fmla="*/ 346642 h 346642"/>
                  <a:gd name="connsiteX34" fmla="*/ 41343 w 268592"/>
                  <a:gd name="connsiteY34" fmla="*/ 329952 h 346642"/>
                  <a:gd name="connsiteX35" fmla="*/ 0 w 268592"/>
                  <a:gd name="connsiteY35" fmla="*/ 284918 h 346642"/>
                  <a:gd name="connsiteX36" fmla="*/ 0 w 268592"/>
                  <a:gd name="connsiteY36" fmla="*/ 212166 h 346642"/>
                  <a:gd name="connsiteX37" fmla="*/ 0 w 268592"/>
                  <a:gd name="connsiteY37" fmla="*/ 132995 h 346642"/>
                  <a:gd name="connsiteX38" fmla="*/ 0 w 268592"/>
                  <a:gd name="connsiteY38" fmla="*/ 65510 h 346642"/>
                  <a:gd name="connsiteX39" fmla="*/ 393 w 268592"/>
                  <a:gd name="connsiteY39" fmla="*/ 65510 h 346642"/>
                  <a:gd name="connsiteX40" fmla="*/ 0 w 268592"/>
                  <a:gd name="connsiteY40" fmla="*/ 61731 h 346642"/>
                  <a:gd name="connsiteX41" fmla="*/ 41343 w 268592"/>
                  <a:gd name="connsiteY41" fmla="*/ 16693 h 346642"/>
                  <a:gd name="connsiteX42" fmla="*/ 134296 w 268592"/>
                  <a:gd name="connsiteY42" fmla="*/ 0 h 34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68592" h="346642">
                    <a:moveTo>
                      <a:pt x="134296" y="12674"/>
                    </a:moveTo>
                    <a:cubicBezTo>
                      <a:pt x="66126" y="12674"/>
                      <a:pt x="10863" y="34745"/>
                      <a:pt x="10863" y="61971"/>
                    </a:cubicBezTo>
                    <a:cubicBezTo>
                      <a:pt x="10863" y="89197"/>
                      <a:pt x="66126" y="111268"/>
                      <a:pt x="134296" y="111268"/>
                    </a:cubicBezTo>
                    <a:cubicBezTo>
                      <a:pt x="202467" y="111268"/>
                      <a:pt x="257730" y="89197"/>
                      <a:pt x="257730" y="61971"/>
                    </a:cubicBezTo>
                    <a:cubicBezTo>
                      <a:pt x="257730" y="34745"/>
                      <a:pt x="202467" y="12674"/>
                      <a:pt x="134296" y="12674"/>
                    </a:cubicBezTo>
                    <a:close/>
                    <a:moveTo>
                      <a:pt x="134296" y="0"/>
                    </a:moveTo>
                    <a:cubicBezTo>
                      <a:pt x="169424" y="0"/>
                      <a:pt x="202390" y="5984"/>
                      <a:pt x="227250" y="16693"/>
                    </a:cubicBezTo>
                    <a:cubicBezTo>
                      <a:pt x="254001" y="28031"/>
                      <a:pt x="268592" y="44094"/>
                      <a:pt x="268592" y="61731"/>
                    </a:cubicBezTo>
                    <a:lnTo>
                      <a:pt x="268199" y="65510"/>
                    </a:lnTo>
                    <a:lnTo>
                      <a:pt x="268592" y="65510"/>
                    </a:lnTo>
                    <a:lnTo>
                      <a:pt x="268592" y="221257"/>
                    </a:lnTo>
                    <a:lnTo>
                      <a:pt x="258196" y="221257"/>
                    </a:lnTo>
                    <a:lnTo>
                      <a:pt x="258196" y="129929"/>
                    </a:lnTo>
                    <a:lnTo>
                      <a:pt x="257730" y="129929"/>
                    </a:lnTo>
                    <a:lnTo>
                      <a:pt x="257730" y="86865"/>
                    </a:lnTo>
                    <a:lnTo>
                      <a:pt x="252087" y="92264"/>
                    </a:lnTo>
                    <a:cubicBezTo>
                      <a:pt x="245603" y="97725"/>
                      <a:pt x="237281" y="102715"/>
                      <a:pt x="227250" y="107085"/>
                    </a:cubicBezTo>
                    <a:cubicBezTo>
                      <a:pt x="202390" y="117793"/>
                      <a:pt x="169424" y="123777"/>
                      <a:pt x="134296" y="123777"/>
                    </a:cubicBezTo>
                    <a:cubicBezTo>
                      <a:pt x="99168" y="123777"/>
                      <a:pt x="66203" y="117793"/>
                      <a:pt x="41343" y="107085"/>
                    </a:cubicBezTo>
                    <a:cubicBezTo>
                      <a:pt x="31311" y="102715"/>
                      <a:pt x="22990" y="97725"/>
                      <a:pt x="16506" y="92264"/>
                    </a:cubicBezTo>
                    <a:lnTo>
                      <a:pt x="10863" y="86865"/>
                    </a:lnTo>
                    <a:lnTo>
                      <a:pt x="10863" y="129929"/>
                    </a:lnTo>
                    <a:lnTo>
                      <a:pt x="10632" y="129929"/>
                    </a:lnTo>
                    <a:lnTo>
                      <a:pt x="10632" y="280560"/>
                    </a:lnTo>
                    <a:lnTo>
                      <a:pt x="10863" y="280560"/>
                    </a:lnTo>
                    <a:lnTo>
                      <a:pt x="10863" y="284918"/>
                    </a:lnTo>
                    <a:lnTo>
                      <a:pt x="10809" y="284918"/>
                    </a:lnTo>
                    <a:cubicBezTo>
                      <a:pt x="10809" y="308222"/>
                      <a:pt x="61609" y="334045"/>
                      <a:pt x="134296" y="334045"/>
                    </a:cubicBezTo>
                    <a:cubicBezTo>
                      <a:pt x="188812" y="334045"/>
                      <a:pt x="231016" y="319520"/>
                      <a:pt x="248711" y="302426"/>
                    </a:cubicBezTo>
                    <a:lnTo>
                      <a:pt x="249655" y="300604"/>
                    </a:lnTo>
                    <a:lnTo>
                      <a:pt x="261884" y="300604"/>
                    </a:lnTo>
                    <a:lnTo>
                      <a:pt x="257953" y="309797"/>
                    </a:lnTo>
                    <a:cubicBezTo>
                      <a:pt x="250961" y="317434"/>
                      <a:pt x="240625" y="324283"/>
                      <a:pt x="227250" y="329952"/>
                    </a:cubicBezTo>
                    <a:cubicBezTo>
                      <a:pt x="202390" y="340659"/>
                      <a:pt x="169424" y="346642"/>
                      <a:pt x="134296" y="346642"/>
                    </a:cubicBezTo>
                    <a:cubicBezTo>
                      <a:pt x="99168" y="346642"/>
                      <a:pt x="66203" y="340659"/>
                      <a:pt x="41343" y="329952"/>
                    </a:cubicBezTo>
                    <a:cubicBezTo>
                      <a:pt x="14592" y="318615"/>
                      <a:pt x="0" y="302554"/>
                      <a:pt x="0" y="284918"/>
                    </a:cubicBezTo>
                    <a:lnTo>
                      <a:pt x="0" y="212166"/>
                    </a:lnTo>
                    <a:lnTo>
                      <a:pt x="0" y="132995"/>
                    </a:lnTo>
                    <a:lnTo>
                      <a:pt x="0" y="65510"/>
                    </a:lnTo>
                    <a:lnTo>
                      <a:pt x="393" y="65510"/>
                    </a:lnTo>
                    <a:lnTo>
                      <a:pt x="0" y="61731"/>
                    </a:lnTo>
                    <a:cubicBezTo>
                      <a:pt x="0" y="44094"/>
                      <a:pt x="14592" y="28031"/>
                      <a:pt x="41343" y="16693"/>
                    </a:cubicBezTo>
                    <a:cubicBezTo>
                      <a:pt x="66203" y="5984"/>
                      <a:pt x="99168" y="0"/>
                      <a:pt x="1342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134464" rIns="0" bIns="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03" name="Freeform 575"/>
              <p:cNvSpPr>
                <a:spLocks noChangeArrowheads="1"/>
              </p:cNvSpPr>
              <p:nvPr/>
            </p:nvSpPr>
            <p:spPr bwMode="auto">
              <a:xfrm flipH="1">
                <a:off x="7083210" y="3221555"/>
                <a:ext cx="359782" cy="302695"/>
              </a:xfrm>
              <a:custGeom>
                <a:avLst/>
                <a:gdLst>
                  <a:gd name="connsiteX0" fmla="*/ 179965 w 359782"/>
                  <a:gd name="connsiteY0" fmla="*/ 201781 h 302695"/>
                  <a:gd name="connsiteX1" fmla="*/ 144234 w 359782"/>
                  <a:gd name="connsiteY1" fmla="*/ 216559 h 302695"/>
                  <a:gd name="connsiteX2" fmla="*/ 140431 w 359782"/>
                  <a:gd name="connsiteY2" fmla="*/ 225728 h 302695"/>
                  <a:gd name="connsiteX3" fmla="*/ 151884 w 359782"/>
                  <a:gd name="connsiteY3" fmla="*/ 225728 h 302695"/>
                  <a:gd name="connsiteX4" fmla="*/ 152336 w 359782"/>
                  <a:gd name="connsiteY4" fmla="*/ 224640 h 302695"/>
                  <a:gd name="connsiteX5" fmla="*/ 180040 w 359782"/>
                  <a:gd name="connsiteY5" fmla="*/ 213208 h 302695"/>
                  <a:gd name="connsiteX6" fmla="*/ 219218 w 359782"/>
                  <a:gd name="connsiteY6" fmla="*/ 252238 h 302695"/>
                  <a:gd name="connsiteX7" fmla="*/ 180040 w 359782"/>
                  <a:gd name="connsiteY7" fmla="*/ 291268 h 302695"/>
                  <a:gd name="connsiteX8" fmla="*/ 179736 w 359782"/>
                  <a:gd name="connsiteY8" fmla="*/ 291143 h 302695"/>
                  <a:gd name="connsiteX9" fmla="*/ 179736 w 359782"/>
                  <a:gd name="connsiteY9" fmla="*/ 302649 h 302695"/>
                  <a:gd name="connsiteX10" fmla="*/ 179965 w 359782"/>
                  <a:gd name="connsiteY10" fmla="*/ 302695 h 302695"/>
                  <a:gd name="connsiteX11" fmla="*/ 230497 w 359782"/>
                  <a:gd name="connsiteY11" fmla="*/ 252238 h 302695"/>
                  <a:gd name="connsiteX12" fmla="*/ 179965 w 359782"/>
                  <a:gd name="connsiteY12" fmla="*/ 201781 h 302695"/>
                  <a:gd name="connsiteX13" fmla="*/ 179933 w 359782"/>
                  <a:gd name="connsiteY13" fmla="*/ 134440 h 302695"/>
                  <a:gd name="connsiteX14" fmla="*/ 96831 w 359782"/>
                  <a:gd name="connsiteY14" fmla="*/ 168824 h 302695"/>
                  <a:gd name="connsiteX15" fmla="*/ 96831 w 359782"/>
                  <a:gd name="connsiteY15" fmla="*/ 177082 h 302695"/>
                  <a:gd name="connsiteX16" fmla="*/ 100807 w 359782"/>
                  <a:gd name="connsiteY16" fmla="*/ 178506 h 302695"/>
                  <a:gd name="connsiteX17" fmla="*/ 104783 w 359782"/>
                  <a:gd name="connsiteY17" fmla="*/ 177082 h 302695"/>
                  <a:gd name="connsiteX18" fmla="*/ 255013 w 359782"/>
                  <a:gd name="connsiteY18" fmla="*/ 177082 h 302695"/>
                  <a:gd name="connsiteX19" fmla="*/ 263248 w 359782"/>
                  <a:gd name="connsiteY19" fmla="*/ 177082 h 302695"/>
                  <a:gd name="connsiteX20" fmla="*/ 263248 w 359782"/>
                  <a:gd name="connsiteY20" fmla="*/ 168824 h 302695"/>
                  <a:gd name="connsiteX21" fmla="*/ 179933 w 359782"/>
                  <a:gd name="connsiteY21" fmla="*/ 134440 h 302695"/>
                  <a:gd name="connsiteX22" fmla="*/ 179966 w 359782"/>
                  <a:gd name="connsiteY22" fmla="*/ 67031 h 302695"/>
                  <a:gd name="connsiteX23" fmla="*/ 49342 w 359782"/>
                  <a:gd name="connsiteY23" fmla="*/ 121348 h 302695"/>
                  <a:gd name="connsiteX24" fmla="*/ 49342 w 359782"/>
                  <a:gd name="connsiteY24" fmla="*/ 129311 h 302695"/>
                  <a:gd name="connsiteX25" fmla="*/ 53317 w 359782"/>
                  <a:gd name="connsiteY25" fmla="*/ 131017 h 302695"/>
                  <a:gd name="connsiteX26" fmla="*/ 57293 w 359782"/>
                  <a:gd name="connsiteY26" fmla="*/ 129311 h 302695"/>
                  <a:gd name="connsiteX27" fmla="*/ 179966 w 359782"/>
                  <a:gd name="connsiteY27" fmla="*/ 78406 h 302695"/>
                  <a:gd name="connsiteX28" fmla="*/ 302638 w 359782"/>
                  <a:gd name="connsiteY28" fmla="*/ 129311 h 302695"/>
                  <a:gd name="connsiteX29" fmla="*/ 310589 w 359782"/>
                  <a:gd name="connsiteY29" fmla="*/ 129311 h 302695"/>
                  <a:gd name="connsiteX30" fmla="*/ 310589 w 359782"/>
                  <a:gd name="connsiteY30" fmla="*/ 121348 h 302695"/>
                  <a:gd name="connsiteX31" fmla="*/ 179966 w 359782"/>
                  <a:gd name="connsiteY31" fmla="*/ 67031 h 302695"/>
                  <a:gd name="connsiteX32" fmla="*/ 180033 w 359782"/>
                  <a:gd name="connsiteY32" fmla="*/ 0 h 302695"/>
                  <a:gd name="connsiteX33" fmla="*/ 1704 w 359782"/>
                  <a:gd name="connsiteY33" fmla="*/ 73869 h 302695"/>
                  <a:gd name="connsiteX34" fmla="*/ 1704 w 359782"/>
                  <a:gd name="connsiteY34" fmla="*/ 81824 h 302695"/>
                  <a:gd name="connsiteX35" fmla="*/ 9655 w 359782"/>
                  <a:gd name="connsiteY35" fmla="*/ 81824 h 302695"/>
                  <a:gd name="connsiteX36" fmla="*/ 350128 w 359782"/>
                  <a:gd name="connsiteY36" fmla="*/ 81824 h 302695"/>
                  <a:gd name="connsiteX37" fmla="*/ 354103 w 359782"/>
                  <a:gd name="connsiteY37" fmla="*/ 83529 h 302695"/>
                  <a:gd name="connsiteX38" fmla="*/ 358079 w 359782"/>
                  <a:gd name="connsiteY38" fmla="*/ 81824 h 302695"/>
                  <a:gd name="connsiteX39" fmla="*/ 358079 w 359782"/>
                  <a:gd name="connsiteY39" fmla="*/ 73869 h 302695"/>
                  <a:gd name="connsiteX40" fmla="*/ 180033 w 359782"/>
                  <a:gd name="connsiteY40" fmla="*/ 0 h 30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59782" h="302695">
                    <a:moveTo>
                      <a:pt x="179965" y="201781"/>
                    </a:moveTo>
                    <a:cubicBezTo>
                      <a:pt x="166011" y="201781"/>
                      <a:pt x="153379" y="207428"/>
                      <a:pt x="144234" y="216559"/>
                    </a:cubicBezTo>
                    <a:lnTo>
                      <a:pt x="140431" y="225728"/>
                    </a:lnTo>
                    <a:lnTo>
                      <a:pt x="151884" y="225728"/>
                    </a:lnTo>
                    <a:lnTo>
                      <a:pt x="152336" y="224640"/>
                    </a:lnTo>
                    <a:cubicBezTo>
                      <a:pt x="159426" y="217576"/>
                      <a:pt x="169221" y="213208"/>
                      <a:pt x="180040" y="213208"/>
                    </a:cubicBezTo>
                    <a:cubicBezTo>
                      <a:pt x="201677" y="213208"/>
                      <a:pt x="219218" y="230682"/>
                      <a:pt x="219218" y="252238"/>
                    </a:cubicBezTo>
                    <a:cubicBezTo>
                      <a:pt x="219218" y="273794"/>
                      <a:pt x="201677" y="291268"/>
                      <a:pt x="180040" y="291268"/>
                    </a:cubicBezTo>
                    <a:lnTo>
                      <a:pt x="179736" y="291143"/>
                    </a:lnTo>
                    <a:lnTo>
                      <a:pt x="179736" y="302649"/>
                    </a:lnTo>
                    <a:lnTo>
                      <a:pt x="179965" y="302695"/>
                    </a:lnTo>
                    <a:cubicBezTo>
                      <a:pt x="207873" y="302695"/>
                      <a:pt x="230497" y="280105"/>
                      <a:pt x="230497" y="252238"/>
                    </a:cubicBezTo>
                    <a:cubicBezTo>
                      <a:pt x="230497" y="224371"/>
                      <a:pt x="207873" y="201781"/>
                      <a:pt x="179965" y="201781"/>
                    </a:cubicBezTo>
                    <a:close/>
                    <a:moveTo>
                      <a:pt x="179933" y="134440"/>
                    </a:moveTo>
                    <a:cubicBezTo>
                      <a:pt x="149795" y="134440"/>
                      <a:pt x="119692" y="145901"/>
                      <a:pt x="96831" y="168824"/>
                    </a:cubicBezTo>
                    <a:cubicBezTo>
                      <a:pt x="94559" y="171102"/>
                      <a:pt x="94559" y="174804"/>
                      <a:pt x="96831" y="177082"/>
                    </a:cubicBezTo>
                    <a:cubicBezTo>
                      <a:pt x="97967" y="177936"/>
                      <a:pt x="99387" y="178506"/>
                      <a:pt x="100807" y="178506"/>
                    </a:cubicBezTo>
                    <a:cubicBezTo>
                      <a:pt x="102227" y="178506"/>
                      <a:pt x="103647" y="177936"/>
                      <a:pt x="104783" y="177082"/>
                    </a:cubicBezTo>
                    <a:cubicBezTo>
                      <a:pt x="146245" y="135508"/>
                      <a:pt x="213834" y="135508"/>
                      <a:pt x="255013" y="177082"/>
                    </a:cubicBezTo>
                    <a:cubicBezTo>
                      <a:pt x="257285" y="179075"/>
                      <a:pt x="260976" y="179075"/>
                      <a:pt x="263248" y="177082"/>
                    </a:cubicBezTo>
                    <a:cubicBezTo>
                      <a:pt x="265520" y="174804"/>
                      <a:pt x="265520" y="171102"/>
                      <a:pt x="263248" y="168824"/>
                    </a:cubicBezTo>
                    <a:cubicBezTo>
                      <a:pt x="240245" y="145901"/>
                      <a:pt x="210071" y="134440"/>
                      <a:pt x="179933" y="134440"/>
                    </a:cubicBezTo>
                    <a:close/>
                    <a:moveTo>
                      <a:pt x="179966" y="67031"/>
                    </a:moveTo>
                    <a:cubicBezTo>
                      <a:pt x="130556" y="67031"/>
                      <a:pt x="83985" y="86369"/>
                      <a:pt x="49342" y="121348"/>
                    </a:cubicBezTo>
                    <a:cubicBezTo>
                      <a:pt x="47070" y="123623"/>
                      <a:pt x="47070" y="127036"/>
                      <a:pt x="49342" y="129311"/>
                    </a:cubicBezTo>
                    <a:cubicBezTo>
                      <a:pt x="50194" y="130449"/>
                      <a:pt x="51897" y="131017"/>
                      <a:pt x="53317" y="131017"/>
                    </a:cubicBezTo>
                    <a:cubicBezTo>
                      <a:pt x="54737" y="131017"/>
                      <a:pt x="56157" y="130449"/>
                      <a:pt x="57293" y="129311"/>
                    </a:cubicBezTo>
                    <a:cubicBezTo>
                      <a:pt x="89949" y="96607"/>
                      <a:pt x="133679" y="78406"/>
                      <a:pt x="179966" y="78406"/>
                    </a:cubicBezTo>
                    <a:cubicBezTo>
                      <a:pt x="226252" y="78406"/>
                      <a:pt x="269698" y="96607"/>
                      <a:pt x="302638" y="129311"/>
                    </a:cubicBezTo>
                    <a:cubicBezTo>
                      <a:pt x="304910" y="131586"/>
                      <a:pt x="308318" y="131586"/>
                      <a:pt x="310589" y="129311"/>
                    </a:cubicBezTo>
                    <a:cubicBezTo>
                      <a:pt x="312861" y="127036"/>
                      <a:pt x="312861" y="123623"/>
                      <a:pt x="310589" y="121348"/>
                    </a:cubicBezTo>
                    <a:cubicBezTo>
                      <a:pt x="275662" y="86369"/>
                      <a:pt x="229375" y="67031"/>
                      <a:pt x="179966" y="67031"/>
                    </a:cubicBezTo>
                    <a:close/>
                    <a:moveTo>
                      <a:pt x="180033" y="0"/>
                    </a:moveTo>
                    <a:cubicBezTo>
                      <a:pt x="112734" y="0"/>
                      <a:pt x="49410" y="26138"/>
                      <a:pt x="1704" y="73869"/>
                    </a:cubicBezTo>
                    <a:cubicBezTo>
                      <a:pt x="-568" y="75858"/>
                      <a:pt x="-568" y="79551"/>
                      <a:pt x="1704" y="81824"/>
                    </a:cubicBezTo>
                    <a:cubicBezTo>
                      <a:pt x="3976" y="84097"/>
                      <a:pt x="7667" y="84097"/>
                      <a:pt x="9655" y="81824"/>
                    </a:cubicBezTo>
                    <a:cubicBezTo>
                      <a:pt x="103647" y="-12217"/>
                      <a:pt x="256420" y="-11933"/>
                      <a:pt x="350128" y="81824"/>
                    </a:cubicBezTo>
                    <a:cubicBezTo>
                      <a:pt x="351263" y="82961"/>
                      <a:pt x="352683" y="83529"/>
                      <a:pt x="354103" y="83529"/>
                    </a:cubicBezTo>
                    <a:cubicBezTo>
                      <a:pt x="355523" y="83529"/>
                      <a:pt x="356943" y="82961"/>
                      <a:pt x="358079" y="81824"/>
                    </a:cubicBezTo>
                    <a:cubicBezTo>
                      <a:pt x="360350" y="79551"/>
                      <a:pt x="360350" y="76142"/>
                      <a:pt x="358079" y="73869"/>
                    </a:cubicBezTo>
                    <a:cubicBezTo>
                      <a:pt x="310657" y="26138"/>
                      <a:pt x="247333" y="0"/>
                      <a:pt x="1800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04" name="Freeform 576"/>
              <p:cNvSpPr>
                <a:spLocks/>
              </p:cNvSpPr>
              <p:nvPr/>
            </p:nvSpPr>
            <p:spPr bwMode="auto">
              <a:xfrm>
                <a:off x="6763784" y="3678867"/>
                <a:ext cx="325481" cy="190824"/>
              </a:xfrm>
              <a:custGeom>
                <a:avLst/>
                <a:gdLst>
                  <a:gd name="connsiteX0" fmla="*/ 141535 w 325481"/>
                  <a:gd name="connsiteY0" fmla="*/ 0 h 190824"/>
                  <a:gd name="connsiteX1" fmla="*/ 217726 w 325481"/>
                  <a:gd name="connsiteY1" fmla="*/ 50621 h 190824"/>
                  <a:gd name="connsiteX2" fmla="*/ 217726 w 325481"/>
                  <a:gd name="connsiteY2" fmla="*/ 51152 h 190824"/>
                  <a:gd name="connsiteX3" fmla="*/ 219048 w 325481"/>
                  <a:gd name="connsiteY3" fmla="*/ 54597 h 190824"/>
                  <a:gd name="connsiteX4" fmla="*/ 237038 w 325481"/>
                  <a:gd name="connsiteY4" fmla="*/ 51947 h 190824"/>
                  <a:gd name="connsiteX5" fmla="*/ 277646 w 325481"/>
                  <a:gd name="connsiteY5" fmla="*/ 66523 h 190824"/>
                  <a:gd name="connsiteX6" fmla="*/ 294713 w 325481"/>
                  <a:gd name="connsiteY6" fmla="*/ 94648 h 190824"/>
                  <a:gd name="connsiteX7" fmla="*/ 283124 w 325481"/>
                  <a:gd name="connsiteY7" fmla="*/ 94648 h 190824"/>
                  <a:gd name="connsiteX8" fmla="*/ 270834 w 325481"/>
                  <a:gd name="connsiteY8" fmla="*/ 74651 h 190824"/>
                  <a:gd name="connsiteX9" fmla="*/ 236970 w 325481"/>
                  <a:gd name="connsiteY9" fmla="*/ 62566 h 190824"/>
                  <a:gd name="connsiteX10" fmla="*/ 221097 w 325481"/>
                  <a:gd name="connsiteY10" fmla="*/ 64950 h 190824"/>
                  <a:gd name="connsiteX11" fmla="*/ 217393 w 325481"/>
                  <a:gd name="connsiteY11" fmla="*/ 66274 h 190824"/>
                  <a:gd name="connsiteX12" fmla="*/ 213160 w 325481"/>
                  <a:gd name="connsiteY12" fmla="*/ 66274 h 190824"/>
                  <a:gd name="connsiteX13" fmla="*/ 210515 w 325481"/>
                  <a:gd name="connsiteY13" fmla="*/ 63096 h 190824"/>
                  <a:gd name="connsiteX14" fmla="*/ 207869 w 325481"/>
                  <a:gd name="connsiteY14" fmla="*/ 54354 h 190824"/>
                  <a:gd name="connsiteX15" fmla="*/ 141465 w 325481"/>
                  <a:gd name="connsiteY15" fmla="*/ 10648 h 190824"/>
                  <a:gd name="connsiteX16" fmla="*/ 75061 w 325481"/>
                  <a:gd name="connsiteY16" fmla="*/ 54354 h 190824"/>
                  <a:gd name="connsiteX17" fmla="*/ 71093 w 325481"/>
                  <a:gd name="connsiteY17" fmla="*/ 67069 h 190824"/>
                  <a:gd name="connsiteX18" fmla="*/ 65802 w 325481"/>
                  <a:gd name="connsiteY18" fmla="*/ 70778 h 190824"/>
                  <a:gd name="connsiteX19" fmla="*/ 65273 w 325481"/>
                  <a:gd name="connsiteY19" fmla="*/ 70778 h 190824"/>
                  <a:gd name="connsiteX20" fmla="*/ 10509 w 325481"/>
                  <a:gd name="connsiteY20" fmla="*/ 125610 h 190824"/>
                  <a:gd name="connsiteX21" fmla="*/ 59717 w 325481"/>
                  <a:gd name="connsiteY21" fmla="*/ 179912 h 190824"/>
                  <a:gd name="connsiteX22" fmla="*/ 64479 w 325481"/>
                  <a:gd name="connsiteY22" fmla="*/ 180177 h 190824"/>
                  <a:gd name="connsiteX23" fmla="*/ 65008 w 325481"/>
                  <a:gd name="connsiteY23" fmla="*/ 180177 h 190824"/>
                  <a:gd name="connsiteX24" fmla="*/ 291205 w 325481"/>
                  <a:gd name="connsiteY24" fmla="*/ 180177 h 190824"/>
                  <a:gd name="connsiteX25" fmla="*/ 291734 w 325481"/>
                  <a:gd name="connsiteY25" fmla="*/ 180177 h 190824"/>
                  <a:gd name="connsiteX26" fmla="*/ 298083 w 325481"/>
                  <a:gd name="connsiteY26" fmla="*/ 179647 h 190824"/>
                  <a:gd name="connsiteX27" fmla="*/ 307210 w 325481"/>
                  <a:gd name="connsiteY27" fmla="*/ 173995 h 190824"/>
                  <a:gd name="connsiteX28" fmla="*/ 325481 w 325481"/>
                  <a:gd name="connsiteY28" fmla="*/ 173995 h 190824"/>
                  <a:gd name="connsiteX29" fmla="*/ 325233 w 325481"/>
                  <a:gd name="connsiteY29" fmla="*/ 174690 h 190824"/>
                  <a:gd name="connsiteX30" fmla="*/ 300001 w 325481"/>
                  <a:gd name="connsiteY30" fmla="*/ 190029 h 190824"/>
                  <a:gd name="connsiteX31" fmla="*/ 299472 w 325481"/>
                  <a:gd name="connsiteY31" fmla="*/ 190029 h 190824"/>
                  <a:gd name="connsiteX32" fmla="*/ 293916 w 325481"/>
                  <a:gd name="connsiteY32" fmla="*/ 190559 h 190824"/>
                  <a:gd name="connsiteX33" fmla="*/ 292329 w 325481"/>
                  <a:gd name="connsiteY33" fmla="*/ 190824 h 190824"/>
                  <a:gd name="connsiteX34" fmla="*/ 64286 w 325481"/>
                  <a:gd name="connsiteY34" fmla="*/ 190824 h 190824"/>
                  <a:gd name="connsiteX35" fmla="*/ 62963 w 325481"/>
                  <a:gd name="connsiteY35" fmla="*/ 190824 h 190824"/>
                  <a:gd name="connsiteX36" fmla="*/ 58995 w 325481"/>
                  <a:gd name="connsiteY36" fmla="*/ 190559 h 190824"/>
                  <a:gd name="connsiteX37" fmla="*/ 58731 w 325481"/>
                  <a:gd name="connsiteY37" fmla="*/ 190559 h 190824"/>
                  <a:gd name="connsiteX38" fmla="*/ 0 w 325481"/>
                  <a:gd name="connsiteY38" fmla="*/ 125626 h 190824"/>
                  <a:gd name="connsiteX39" fmla="*/ 62434 w 325481"/>
                  <a:gd name="connsiteY39" fmla="*/ 60163 h 190824"/>
                  <a:gd name="connsiteX40" fmla="*/ 65080 w 325481"/>
                  <a:gd name="connsiteY40" fmla="*/ 51152 h 190824"/>
                  <a:gd name="connsiteX41" fmla="*/ 65344 w 325481"/>
                  <a:gd name="connsiteY41" fmla="*/ 50621 h 190824"/>
                  <a:gd name="connsiteX42" fmla="*/ 141535 w 325481"/>
                  <a:gd name="connsiteY42" fmla="*/ 0 h 190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5481" h="190824">
                    <a:moveTo>
                      <a:pt x="141535" y="0"/>
                    </a:moveTo>
                    <a:cubicBezTo>
                      <a:pt x="174868" y="0"/>
                      <a:pt x="204763" y="19878"/>
                      <a:pt x="217726" y="50621"/>
                    </a:cubicBezTo>
                    <a:cubicBezTo>
                      <a:pt x="217726" y="50621"/>
                      <a:pt x="217726" y="50887"/>
                      <a:pt x="217726" y="51152"/>
                    </a:cubicBezTo>
                    <a:cubicBezTo>
                      <a:pt x="219048" y="54597"/>
                      <a:pt x="219048" y="54597"/>
                      <a:pt x="219048" y="54597"/>
                    </a:cubicBezTo>
                    <a:cubicBezTo>
                      <a:pt x="224868" y="52742"/>
                      <a:pt x="230953" y="51947"/>
                      <a:pt x="237038" y="51947"/>
                    </a:cubicBezTo>
                    <a:cubicBezTo>
                      <a:pt x="252249" y="51947"/>
                      <a:pt x="266469" y="57380"/>
                      <a:pt x="277646" y="66523"/>
                    </a:cubicBezTo>
                    <a:lnTo>
                      <a:pt x="294713" y="94648"/>
                    </a:lnTo>
                    <a:lnTo>
                      <a:pt x="283124" y="94648"/>
                    </a:lnTo>
                    <a:lnTo>
                      <a:pt x="270834" y="74651"/>
                    </a:lnTo>
                    <a:cubicBezTo>
                      <a:pt x="261508" y="67069"/>
                      <a:pt x="249669" y="62566"/>
                      <a:pt x="236970" y="62566"/>
                    </a:cubicBezTo>
                    <a:cubicBezTo>
                      <a:pt x="231679" y="62566"/>
                      <a:pt x="226124" y="63361"/>
                      <a:pt x="221097" y="64950"/>
                    </a:cubicBezTo>
                    <a:cubicBezTo>
                      <a:pt x="217393" y="66274"/>
                      <a:pt x="217393" y="66274"/>
                      <a:pt x="217393" y="66274"/>
                    </a:cubicBezTo>
                    <a:cubicBezTo>
                      <a:pt x="215806" y="66804"/>
                      <a:pt x="214483" y="66804"/>
                      <a:pt x="213160" y="66274"/>
                    </a:cubicBezTo>
                    <a:cubicBezTo>
                      <a:pt x="211838" y="65480"/>
                      <a:pt x="210779" y="64420"/>
                      <a:pt x="210515" y="63096"/>
                    </a:cubicBezTo>
                    <a:cubicBezTo>
                      <a:pt x="207869" y="54354"/>
                      <a:pt x="207869" y="54354"/>
                      <a:pt x="207869" y="54354"/>
                    </a:cubicBezTo>
                    <a:cubicBezTo>
                      <a:pt x="196493" y="27865"/>
                      <a:pt x="170302" y="10648"/>
                      <a:pt x="141465" y="10648"/>
                    </a:cubicBezTo>
                    <a:cubicBezTo>
                      <a:pt x="112629" y="10648"/>
                      <a:pt x="86437" y="27865"/>
                      <a:pt x="75061" y="54354"/>
                    </a:cubicBezTo>
                    <a:cubicBezTo>
                      <a:pt x="71093" y="67069"/>
                      <a:pt x="71093" y="67069"/>
                      <a:pt x="71093" y="67069"/>
                    </a:cubicBezTo>
                    <a:cubicBezTo>
                      <a:pt x="70564" y="69453"/>
                      <a:pt x="68183" y="71042"/>
                      <a:pt x="65802" y="70778"/>
                    </a:cubicBezTo>
                    <a:cubicBezTo>
                      <a:pt x="65273" y="70778"/>
                      <a:pt x="65273" y="70778"/>
                      <a:pt x="65273" y="70778"/>
                    </a:cubicBezTo>
                    <a:cubicBezTo>
                      <a:pt x="35113" y="70778"/>
                      <a:pt x="10509" y="95412"/>
                      <a:pt x="10509" y="125610"/>
                    </a:cubicBezTo>
                    <a:cubicBezTo>
                      <a:pt x="10509" y="153688"/>
                      <a:pt x="31674" y="176998"/>
                      <a:pt x="59717" y="179912"/>
                    </a:cubicBezTo>
                    <a:cubicBezTo>
                      <a:pt x="64479" y="180177"/>
                      <a:pt x="64479" y="180177"/>
                      <a:pt x="64479" y="180177"/>
                    </a:cubicBezTo>
                    <a:cubicBezTo>
                      <a:pt x="64479" y="180177"/>
                      <a:pt x="64744" y="180177"/>
                      <a:pt x="65008" y="180177"/>
                    </a:cubicBezTo>
                    <a:cubicBezTo>
                      <a:pt x="291205" y="180177"/>
                      <a:pt x="291205" y="180177"/>
                      <a:pt x="291205" y="180177"/>
                    </a:cubicBezTo>
                    <a:cubicBezTo>
                      <a:pt x="291469" y="180177"/>
                      <a:pt x="291469" y="180177"/>
                      <a:pt x="291734" y="180177"/>
                    </a:cubicBezTo>
                    <a:cubicBezTo>
                      <a:pt x="298083" y="179647"/>
                      <a:pt x="298083" y="179647"/>
                      <a:pt x="298083" y="179647"/>
                    </a:cubicBezTo>
                    <a:lnTo>
                      <a:pt x="307210" y="173995"/>
                    </a:lnTo>
                    <a:lnTo>
                      <a:pt x="325481" y="173995"/>
                    </a:lnTo>
                    <a:lnTo>
                      <a:pt x="325233" y="174690"/>
                    </a:lnTo>
                    <a:cubicBezTo>
                      <a:pt x="318983" y="182343"/>
                      <a:pt x="310186" y="187909"/>
                      <a:pt x="300001" y="190029"/>
                    </a:cubicBezTo>
                    <a:cubicBezTo>
                      <a:pt x="300001" y="190029"/>
                      <a:pt x="299736" y="190029"/>
                      <a:pt x="299472" y="190029"/>
                    </a:cubicBezTo>
                    <a:cubicBezTo>
                      <a:pt x="293916" y="190559"/>
                      <a:pt x="293916" y="190559"/>
                      <a:pt x="293916" y="190559"/>
                    </a:cubicBezTo>
                    <a:cubicBezTo>
                      <a:pt x="293387" y="190824"/>
                      <a:pt x="292858" y="190824"/>
                      <a:pt x="292329" y="190824"/>
                    </a:cubicBezTo>
                    <a:cubicBezTo>
                      <a:pt x="64286" y="190824"/>
                      <a:pt x="64286" y="190824"/>
                      <a:pt x="64286" y="190824"/>
                    </a:cubicBezTo>
                    <a:cubicBezTo>
                      <a:pt x="63757" y="190824"/>
                      <a:pt x="63492" y="190824"/>
                      <a:pt x="62963" y="190824"/>
                    </a:cubicBezTo>
                    <a:cubicBezTo>
                      <a:pt x="58995" y="190559"/>
                      <a:pt x="58995" y="190559"/>
                      <a:pt x="58995" y="190559"/>
                    </a:cubicBezTo>
                    <a:cubicBezTo>
                      <a:pt x="58995" y="190559"/>
                      <a:pt x="58995" y="190559"/>
                      <a:pt x="58731" y="190559"/>
                    </a:cubicBezTo>
                    <a:cubicBezTo>
                      <a:pt x="25397" y="187114"/>
                      <a:pt x="0" y="159285"/>
                      <a:pt x="0" y="125626"/>
                    </a:cubicBezTo>
                    <a:cubicBezTo>
                      <a:pt x="0" y="90642"/>
                      <a:pt x="27778" y="62018"/>
                      <a:pt x="62434" y="60163"/>
                    </a:cubicBezTo>
                    <a:cubicBezTo>
                      <a:pt x="65080" y="51152"/>
                      <a:pt x="65080" y="51152"/>
                      <a:pt x="65080" y="51152"/>
                    </a:cubicBezTo>
                    <a:cubicBezTo>
                      <a:pt x="65344" y="50887"/>
                      <a:pt x="65344" y="50621"/>
                      <a:pt x="65344" y="50621"/>
                    </a:cubicBezTo>
                    <a:cubicBezTo>
                      <a:pt x="78307" y="19878"/>
                      <a:pt x="108202" y="0"/>
                      <a:pt x="1415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grpSp>
            <p:nvGrpSpPr>
              <p:cNvPr id="405" name="Group 404"/>
              <p:cNvGrpSpPr/>
              <p:nvPr/>
            </p:nvGrpSpPr>
            <p:grpSpPr>
              <a:xfrm>
                <a:off x="6770791" y="3423638"/>
                <a:ext cx="166584" cy="78932"/>
                <a:chOff x="6265966" y="3966563"/>
                <a:chExt cx="937472" cy="444202"/>
              </a:xfrm>
              <a:grpFill/>
            </p:grpSpPr>
            <p:sp>
              <p:nvSpPr>
                <p:cNvPr id="412" name="Rectangle 411"/>
                <p:cNvSpPr/>
                <p:nvPr/>
              </p:nvSpPr>
              <p:spPr bwMode="auto">
                <a:xfrm rot="2990979">
                  <a:off x="6084049" y="4148480"/>
                  <a:ext cx="444202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412"/>
                <p:cNvSpPr/>
                <p:nvPr/>
              </p:nvSpPr>
              <p:spPr bwMode="auto">
                <a:xfrm rot="19191831">
                  <a:off x="6289038" y="4019160"/>
                  <a:ext cx="914400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6" name="Group 405"/>
              <p:cNvGrpSpPr/>
              <p:nvPr/>
            </p:nvGrpSpPr>
            <p:grpSpPr>
              <a:xfrm>
                <a:off x="7039873" y="3766538"/>
                <a:ext cx="166584" cy="78932"/>
                <a:chOff x="6265966" y="3966563"/>
                <a:chExt cx="937472" cy="444202"/>
              </a:xfrm>
              <a:grpFill/>
            </p:grpSpPr>
            <p:sp>
              <p:nvSpPr>
                <p:cNvPr id="410" name="Rectangle 409"/>
                <p:cNvSpPr/>
                <p:nvPr/>
              </p:nvSpPr>
              <p:spPr bwMode="auto">
                <a:xfrm rot="2990979">
                  <a:off x="6084049" y="4148480"/>
                  <a:ext cx="444202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410"/>
                <p:cNvSpPr/>
                <p:nvPr/>
              </p:nvSpPr>
              <p:spPr bwMode="auto">
                <a:xfrm rot="19191831">
                  <a:off x="6289038" y="4019160"/>
                  <a:ext cx="914400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/>
              <p:cNvGrpSpPr/>
              <p:nvPr/>
            </p:nvGrpSpPr>
            <p:grpSpPr>
              <a:xfrm>
                <a:off x="7277998" y="3440306"/>
                <a:ext cx="166584" cy="78932"/>
                <a:chOff x="6265966" y="3966563"/>
                <a:chExt cx="937472" cy="444202"/>
              </a:xfrm>
              <a:grpFill/>
            </p:grpSpPr>
            <p:sp>
              <p:nvSpPr>
                <p:cNvPr id="408" name="Rectangle 407"/>
                <p:cNvSpPr/>
                <p:nvPr/>
              </p:nvSpPr>
              <p:spPr bwMode="auto">
                <a:xfrm rot="2990979">
                  <a:off x="6084049" y="4148480"/>
                  <a:ext cx="444202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408"/>
                <p:cNvSpPr/>
                <p:nvPr/>
              </p:nvSpPr>
              <p:spPr bwMode="auto">
                <a:xfrm rot="19191831">
                  <a:off x="6289038" y="4019160"/>
                  <a:ext cx="914400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>
              <a:off x="11328881" y="2729082"/>
              <a:ext cx="1329176" cy="1329176"/>
              <a:chOff x="7853491" y="2729082"/>
              <a:chExt cx="1329176" cy="1329176"/>
            </a:xfrm>
            <a:grpFill/>
          </p:grpSpPr>
          <p:sp>
            <p:nvSpPr>
              <p:cNvPr id="360" name="Oval 359"/>
              <p:cNvSpPr/>
              <p:nvPr/>
            </p:nvSpPr>
            <p:spPr bwMode="auto">
              <a:xfrm>
                <a:off x="7853491" y="2729082"/>
                <a:ext cx="1329176" cy="132917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89642" rIns="0" bIns="98606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TRANSFORM &amp; ANALYZE</a:t>
                </a:r>
              </a:p>
            </p:txBody>
          </p:sp>
          <p:sp>
            <p:nvSpPr>
              <p:cNvPr id="361" name="Freeform 588"/>
              <p:cNvSpPr/>
              <p:nvPr/>
            </p:nvSpPr>
            <p:spPr bwMode="auto">
              <a:xfrm>
                <a:off x="8237254" y="3735127"/>
                <a:ext cx="194753" cy="216927"/>
              </a:xfrm>
              <a:custGeom>
                <a:avLst/>
                <a:gdLst>
                  <a:gd name="connsiteX0" fmla="*/ 840105 w 2099417"/>
                  <a:gd name="connsiteY0" fmla="*/ 193365 h 2338449"/>
                  <a:gd name="connsiteX1" fmla="*/ 840105 w 2099417"/>
                  <a:gd name="connsiteY1" fmla="*/ 637578 h 2338449"/>
                  <a:gd name="connsiteX2" fmla="*/ 706532 w 2099417"/>
                  <a:gd name="connsiteY2" fmla="*/ 898901 h 2338449"/>
                  <a:gd name="connsiteX3" fmla="*/ 170288 w 2099417"/>
                  <a:gd name="connsiteY3" fmla="*/ 1975105 h 2338449"/>
                  <a:gd name="connsiteX4" fmla="*/ 322383 w 2099417"/>
                  <a:gd name="connsiteY4" fmla="*/ 2220285 h 2338449"/>
                  <a:gd name="connsiteX5" fmla="*/ 1777036 w 2099417"/>
                  <a:gd name="connsiteY5" fmla="*/ 2220285 h 2338449"/>
                  <a:gd name="connsiteX6" fmla="*/ 1929130 w 2099417"/>
                  <a:gd name="connsiteY6" fmla="*/ 1975105 h 2338449"/>
                  <a:gd name="connsiteX7" fmla="*/ 1395989 w 2099417"/>
                  <a:gd name="connsiteY7" fmla="*/ 905127 h 2338449"/>
                  <a:gd name="connsiteX8" fmla="*/ 1261586 w 2099417"/>
                  <a:gd name="connsiteY8" fmla="*/ 642306 h 2338449"/>
                  <a:gd name="connsiteX9" fmla="*/ 1261586 w 2099417"/>
                  <a:gd name="connsiteY9" fmla="*/ 193365 h 2338449"/>
                  <a:gd name="connsiteX10" fmla="*/ 510540 w 2099417"/>
                  <a:gd name="connsiteY10" fmla="*/ 0 h 2338449"/>
                  <a:gd name="connsiteX11" fmla="*/ 1592580 w 2099417"/>
                  <a:gd name="connsiteY11" fmla="*/ 0 h 2338449"/>
                  <a:gd name="connsiteX12" fmla="*/ 1592580 w 2099417"/>
                  <a:gd name="connsiteY12" fmla="*/ 193365 h 2338449"/>
                  <a:gd name="connsiteX13" fmla="*/ 1463040 w 2099417"/>
                  <a:gd name="connsiteY13" fmla="*/ 193365 h 2338449"/>
                  <a:gd name="connsiteX14" fmla="*/ 1463040 w 2099417"/>
                  <a:gd name="connsiteY14" fmla="*/ 620444 h 2338449"/>
                  <a:gd name="connsiteX15" fmla="*/ 2099417 w 2099417"/>
                  <a:gd name="connsiteY15" fmla="*/ 1991685 h 2338449"/>
                  <a:gd name="connsiteX16" fmla="*/ 1901297 w 2099417"/>
                  <a:gd name="connsiteY16" fmla="*/ 2334585 h 2338449"/>
                  <a:gd name="connsiteX17" fmla="*/ 1463040 w 2099417"/>
                  <a:gd name="connsiteY17" fmla="*/ 2338417 h 2338449"/>
                  <a:gd name="connsiteX18" fmla="*/ 1463040 w 2099417"/>
                  <a:gd name="connsiteY18" fmla="*/ 2338449 h 2338449"/>
                  <a:gd name="connsiteX19" fmla="*/ 1459337 w 2099417"/>
                  <a:gd name="connsiteY19" fmla="*/ 2338449 h 2338449"/>
                  <a:gd name="connsiteX20" fmla="*/ 640080 w 2099417"/>
                  <a:gd name="connsiteY20" fmla="*/ 2338449 h 2338449"/>
                  <a:gd name="connsiteX21" fmla="*/ 198120 w 2099417"/>
                  <a:gd name="connsiteY21" fmla="*/ 2334585 h 2338449"/>
                  <a:gd name="connsiteX22" fmla="*/ 0 w 2099417"/>
                  <a:gd name="connsiteY22" fmla="*/ 1991685 h 2338449"/>
                  <a:gd name="connsiteX23" fmla="*/ 640080 w 2099417"/>
                  <a:gd name="connsiteY23" fmla="*/ 612465 h 2338449"/>
                  <a:gd name="connsiteX24" fmla="*/ 640080 w 2099417"/>
                  <a:gd name="connsiteY24" fmla="*/ 193365 h 2338449"/>
                  <a:gd name="connsiteX25" fmla="*/ 510540 w 2099417"/>
                  <a:gd name="connsiteY25" fmla="*/ 193365 h 233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99417" h="2338449">
                    <a:moveTo>
                      <a:pt x="840105" y="193365"/>
                    </a:moveTo>
                    <a:lnTo>
                      <a:pt x="840105" y="637578"/>
                    </a:lnTo>
                    <a:lnTo>
                      <a:pt x="706532" y="898901"/>
                    </a:lnTo>
                    <a:lnTo>
                      <a:pt x="170288" y="1975105"/>
                    </a:lnTo>
                    <a:lnTo>
                      <a:pt x="322383" y="2220285"/>
                    </a:lnTo>
                    <a:lnTo>
                      <a:pt x="1777036" y="2220285"/>
                    </a:lnTo>
                    <a:lnTo>
                      <a:pt x="1929130" y="1975105"/>
                    </a:lnTo>
                    <a:lnTo>
                      <a:pt x="1395989" y="905127"/>
                    </a:lnTo>
                    <a:lnTo>
                      <a:pt x="1261586" y="642306"/>
                    </a:lnTo>
                    <a:lnTo>
                      <a:pt x="1261586" y="193365"/>
                    </a:lnTo>
                    <a:close/>
                    <a:moveTo>
                      <a:pt x="510540" y="0"/>
                    </a:moveTo>
                    <a:lnTo>
                      <a:pt x="1592580" y="0"/>
                    </a:lnTo>
                    <a:lnTo>
                      <a:pt x="1592580" y="193365"/>
                    </a:lnTo>
                    <a:lnTo>
                      <a:pt x="1463040" y="193365"/>
                    </a:lnTo>
                    <a:lnTo>
                      <a:pt x="1463040" y="620444"/>
                    </a:lnTo>
                    <a:lnTo>
                      <a:pt x="2099417" y="1991685"/>
                    </a:lnTo>
                    <a:lnTo>
                      <a:pt x="1901297" y="2334585"/>
                    </a:lnTo>
                    <a:lnTo>
                      <a:pt x="1463040" y="2338417"/>
                    </a:lnTo>
                    <a:lnTo>
                      <a:pt x="1463040" y="2338449"/>
                    </a:lnTo>
                    <a:lnTo>
                      <a:pt x="1459337" y="2338449"/>
                    </a:lnTo>
                    <a:lnTo>
                      <a:pt x="640080" y="2338449"/>
                    </a:lnTo>
                    <a:lnTo>
                      <a:pt x="198120" y="2334585"/>
                    </a:lnTo>
                    <a:lnTo>
                      <a:pt x="0" y="1991685"/>
                    </a:lnTo>
                    <a:lnTo>
                      <a:pt x="640080" y="612465"/>
                    </a:lnTo>
                    <a:lnTo>
                      <a:pt x="640080" y="193365"/>
                    </a:lnTo>
                    <a:lnTo>
                      <a:pt x="510540" y="193365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7985542" y="3325887"/>
                <a:ext cx="1065075" cy="341257"/>
                <a:chOff x="8007488" y="3207777"/>
                <a:chExt cx="1065075" cy="341257"/>
              </a:xfrm>
              <a:grpFill/>
            </p:grpSpPr>
            <p:sp>
              <p:nvSpPr>
                <p:cNvPr id="379" name="Freeform 606"/>
                <p:cNvSpPr/>
                <p:nvPr/>
              </p:nvSpPr>
              <p:spPr bwMode="auto">
                <a:xfrm>
                  <a:off x="8166808" y="3207777"/>
                  <a:ext cx="91927" cy="91927"/>
                </a:xfrm>
                <a:custGeom>
                  <a:avLst/>
                  <a:gdLst>
                    <a:gd name="connsiteX0" fmla="*/ 61913 w 914400"/>
                    <a:gd name="connsiteY0" fmla="*/ 61913 h 914400"/>
                    <a:gd name="connsiteX1" fmla="*/ 61913 w 914400"/>
                    <a:gd name="connsiteY1" fmla="*/ 852488 h 914400"/>
                    <a:gd name="connsiteX2" fmla="*/ 852488 w 914400"/>
                    <a:gd name="connsiteY2" fmla="*/ 852488 h 914400"/>
                    <a:gd name="connsiteX3" fmla="*/ 852488 w 914400"/>
                    <a:gd name="connsiteY3" fmla="*/ 61913 h 914400"/>
                    <a:gd name="connsiteX4" fmla="*/ 0 w 914400"/>
                    <a:gd name="connsiteY4" fmla="*/ 0 h 914400"/>
                    <a:gd name="connsiteX5" fmla="*/ 914400 w 914400"/>
                    <a:gd name="connsiteY5" fmla="*/ 0 h 914400"/>
                    <a:gd name="connsiteX6" fmla="*/ 914400 w 914400"/>
                    <a:gd name="connsiteY6" fmla="*/ 914400 h 914400"/>
                    <a:gd name="connsiteX7" fmla="*/ 0 w 914400"/>
                    <a:gd name="connsiteY7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4400" h="914400">
                      <a:moveTo>
                        <a:pt x="61913" y="61913"/>
                      </a:moveTo>
                      <a:lnTo>
                        <a:pt x="61913" y="852488"/>
                      </a:lnTo>
                      <a:lnTo>
                        <a:pt x="852488" y="852488"/>
                      </a:lnTo>
                      <a:lnTo>
                        <a:pt x="852488" y="61913"/>
                      </a:lnTo>
                      <a:close/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607"/>
                <p:cNvSpPr/>
                <p:nvPr/>
              </p:nvSpPr>
              <p:spPr bwMode="auto">
                <a:xfrm>
                  <a:off x="8007488" y="3292650"/>
                  <a:ext cx="96013" cy="96013"/>
                </a:xfrm>
                <a:custGeom>
                  <a:avLst/>
                  <a:gdLst>
                    <a:gd name="connsiteX0" fmla="*/ 457200 w 914400"/>
                    <a:gd name="connsiteY0" fmla="*/ 45244 h 914400"/>
                    <a:gd name="connsiteX1" fmla="*/ 45244 w 914400"/>
                    <a:gd name="connsiteY1" fmla="*/ 457200 h 914400"/>
                    <a:gd name="connsiteX2" fmla="*/ 457200 w 914400"/>
                    <a:gd name="connsiteY2" fmla="*/ 869156 h 914400"/>
                    <a:gd name="connsiteX3" fmla="*/ 869156 w 914400"/>
                    <a:gd name="connsiteY3" fmla="*/ 457200 h 914400"/>
                    <a:gd name="connsiteX4" fmla="*/ 457200 w 914400"/>
                    <a:gd name="connsiteY4" fmla="*/ 45244 h 914400"/>
                    <a:gd name="connsiteX5" fmla="*/ 457200 w 914400"/>
                    <a:gd name="connsiteY5" fmla="*/ 0 h 914400"/>
                    <a:gd name="connsiteX6" fmla="*/ 914400 w 914400"/>
                    <a:gd name="connsiteY6" fmla="*/ 457200 h 914400"/>
                    <a:gd name="connsiteX7" fmla="*/ 457200 w 914400"/>
                    <a:gd name="connsiteY7" fmla="*/ 914400 h 914400"/>
                    <a:gd name="connsiteX8" fmla="*/ 0 w 914400"/>
                    <a:gd name="connsiteY8" fmla="*/ 457200 h 914400"/>
                    <a:gd name="connsiteX9" fmla="*/ 457200 w 914400"/>
                    <a:gd name="connsiteY9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4400" h="914400">
                      <a:moveTo>
                        <a:pt x="457200" y="45244"/>
                      </a:moveTo>
                      <a:cubicBezTo>
                        <a:pt x="229683" y="45244"/>
                        <a:pt x="45244" y="229683"/>
                        <a:pt x="45244" y="457200"/>
                      </a:cubicBezTo>
                      <a:cubicBezTo>
                        <a:pt x="45244" y="684717"/>
                        <a:pt x="229683" y="869156"/>
                        <a:pt x="457200" y="869156"/>
                      </a:cubicBezTo>
                      <a:cubicBezTo>
                        <a:pt x="684717" y="869156"/>
                        <a:pt x="869156" y="684717"/>
                        <a:pt x="869156" y="457200"/>
                      </a:cubicBezTo>
                      <a:cubicBezTo>
                        <a:pt x="869156" y="229683"/>
                        <a:pt x="684717" y="45244"/>
                        <a:pt x="457200" y="45244"/>
                      </a:cubicBezTo>
                      <a:close/>
                      <a:moveTo>
                        <a:pt x="457200" y="0"/>
                      </a:moveTo>
                      <a:cubicBezTo>
                        <a:pt x="709705" y="0"/>
                        <a:pt x="914400" y="204695"/>
                        <a:pt x="914400" y="457200"/>
                      </a:cubicBezTo>
                      <a:cubicBezTo>
                        <a:pt x="914400" y="709705"/>
                        <a:pt x="709705" y="914400"/>
                        <a:pt x="457200" y="914400"/>
                      </a:cubicBez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Freeform 608"/>
                <p:cNvSpPr/>
                <p:nvPr/>
              </p:nvSpPr>
              <p:spPr bwMode="auto">
                <a:xfrm rot="2897313">
                  <a:off x="8162046" y="3386372"/>
                  <a:ext cx="91927" cy="91927"/>
                </a:xfrm>
                <a:custGeom>
                  <a:avLst/>
                  <a:gdLst>
                    <a:gd name="connsiteX0" fmla="*/ 61913 w 914400"/>
                    <a:gd name="connsiteY0" fmla="*/ 61913 h 914400"/>
                    <a:gd name="connsiteX1" fmla="*/ 61913 w 914400"/>
                    <a:gd name="connsiteY1" fmla="*/ 852488 h 914400"/>
                    <a:gd name="connsiteX2" fmla="*/ 852488 w 914400"/>
                    <a:gd name="connsiteY2" fmla="*/ 852488 h 914400"/>
                    <a:gd name="connsiteX3" fmla="*/ 852488 w 914400"/>
                    <a:gd name="connsiteY3" fmla="*/ 61913 h 914400"/>
                    <a:gd name="connsiteX4" fmla="*/ 0 w 914400"/>
                    <a:gd name="connsiteY4" fmla="*/ 0 h 914400"/>
                    <a:gd name="connsiteX5" fmla="*/ 914400 w 914400"/>
                    <a:gd name="connsiteY5" fmla="*/ 0 h 914400"/>
                    <a:gd name="connsiteX6" fmla="*/ 914400 w 914400"/>
                    <a:gd name="connsiteY6" fmla="*/ 914400 h 914400"/>
                    <a:gd name="connsiteX7" fmla="*/ 0 w 914400"/>
                    <a:gd name="connsiteY7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4400" h="914400">
                      <a:moveTo>
                        <a:pt x="61913" y="61913"/>
                      </a:moveTo>
                      <a:lnTo>
                        <a:pt x="61913" y="852488"/>
                      </a:lnTo>
                      <a:lnTo>
                        <a:pt x="852488" y="852488"/>
                      </a:lnTo>
                      <a:lnTo>
                        <a:pt x="852488" y="61913"/>
                      </a:lnTo>
                      <a:close/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82" name="Group 381"/>
                <p:cNvGrpSpPr/>
                <p:nvPr/>
              </p:nvGrpSpPr>
              <p:grpSpPr>
                <a:xfrm>
                  <a:off x="8099516" y="3245644"/>
                  <a:ext cx="594427" cy="188119"/>
                  <a:chOff x="8099517" y="3245644"/>
                  <a:chExt cx="668721" cy="188119"/>
                </a:xfrm>
                <a:grpFill/>
              </p:grpSpPr>
              <p:cxnSp>
                <p:nvCxnSpPr>
                  <p:cNvPr id="395" name="Straight Connector 394"/>
                  <p:cNvCxnSpPr/>
                  <p:nvPr/>
                </p:nvCxnSpPr>
                <p:spPr>
                  <a:xfrm>
                    <a:off x="8099517" y="3338901"/>
                    <a:ext cx="623002" cy="0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rgbClr val="0078D7"/>
                    </a:solidFill>
                    <a:prstDash val="dash"/>
                    <a:headEnd type="none"/>
                    <a:tailEnd type="none"/>
                  </a:ln>
                  <a:effectLst/>
                </p:spPr>
              </p:cxnSp>
              <p:sp>
                <p:nvSpPr>
                  <p:cNvPr id="396" name="Freeform 623"/>
                  <p:cNvSpPr/>
                  <p:nvPr/>
                </p:nvSpPr>
                <p:spPr bwMode="auto">
                  <a:xfrm>
                    <a:off x="8279607" y="3245644"/>
                    <a:ext cx="442912" cy="52387"/>
                  </a:xfrm>
                  <a:custGeom>
                    <a:avLst/>
                    <a:gdLst>
                      <a:gd name="connsiteX0" fmla="*/ 0 w 521494"/>
                      <a:gd name="connsiteY0" fmla="*/ 0 h 76200"/>
                      <a:gd name="connsiteX1" fmla="*/ 285750 w 521494"/>
                      <a:gd name="connsiteY1" fmla="*/ 0 h 76200"/>
                      <a:gd name="connsiteX2" fmla="*/ 285750 w 521494"/>
                      <a:gd name="connsiteY2" fmla="*/ 76200 h 76200"/>
                      <a:gd name="connsiteX3" fmla="*/ 521494 w 521494"/>
                      <a:gd name="connsiteY3" fmla="*/ 76200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21494" h="76200">
                        <a:moveTo>
                          <a:pt x="0" y="0"/>
                        </a:moveTo>
                        <a:lnTo>
                          <a:pt x="285750" y="0"/>
                        </a:lnTo>
                        <a:lnTo>
                          <a:pt x="285750" y="76200"/>
                        </a:lnTo>
                        <a:lnTo>
                          <a:pt x="521494" y="76200"/>
                        </a:lnTo>
                      </a:path>
                    </a:pathLst>
                  </a:custGeom>
                  <a:noFill/>
                  <a:ln w="3175" cap="flat" cmpd="sng" algn="ctr">
                    <a:solidFill>
                      <a:srgbClr val="0078D7"/>
                    </a:solidFill>
                    <a:prstDash val="dash"/>
                    <a:headEnd type="none"/>
                    <a:tailEnd type="none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Freeform 624"/>
                  <p:cNvSpPr/>
                  <p:nvPr/>
                </p:nvSpPr>
                <p:spPr bwMode="auto">
                  <a:xfrm flipV="1">
                    <a:off x="8279607" y="3388044"/>
                    <a:ext cx="442912" cy="45719"/>
                  </a:xfrm>
                  <a:custGeom>
                    <a:avLst/>
                    <a:gdLst>
                      <a:gd name="connsiteX0" fmla="*/ 0 w 521494"/>
                      <a:gd name="connsiteY0" fmla="*/ 0 h 76200"/>
                      <a:gd name="connsiteX1" fmla="*/ 285750 w 521494"/>
                      <a:gd name="connsiteY1" fmla="*/ 0 h 76200"/>
                      <a:gd name="connsiteX2" fmla="*/ 285750 w 521494"/>
                      <a:gd name="connsiteY2" fmla="*/ 76200 h 76200"/>
                      <a:gd name="connsiteX3" fmla="*/ 521494 w 521494"/>
                      <a:gd name="connsiteY3" fmla="*/ 76200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21494" h="76200">
                        <a:moveTo>
                          <a:pt x="0" y="0"/>
                        </a:moveTo>
                        <a:lnTo>
                          <a:pt x="285750" y="0"/>
                        </a:lnTo>
                        <a:lnTo>
                          <a:pt x="285750" y="76200"/>
                        </a:lnTo>
                        <a:lnTo>
                          <a:pt x="521494" y="76200"/>
                        </a:lnTo>
                      </a:path>
                    </a:pathLst>
                  </a:custGeom>
                  <a:noFill/>
                  <a:ln w="3175" cap="flat" cmpd="sng" algn="ctr">
                    <a:solidFill>
                      <a:srgbClr val="0078D7"/>
                    </a:solidFill>
                    <a:prstDash val="dash"/>
                    <a:headEnd type="none"/>
                    <a:tailEnd type="none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8" name="Isosceles Triangle 397"/>
                  <p:cNvSpPr/>
                  <p:nvPr/>
                </p:nvSpPr>
                <p:spPr bwMode="auto">
                  <a:xfrm rot="5400000">
                    <a:off x="8722519" y="3271470"/>
                    <a:ext cx="45719" cy="45719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9" name="Isosceles Triangle 398"/>
                  <p:cNvSpPr/>
                  <p:nvPr/>
                </p:nvSpPr>
                <p:spPr bwMode="auto">
                  <a:xfrm rot="5400000">
                    <a:off x="8722519" y="3319095"/>
                    <a:ext cx="45719" cy="45719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Isosceles Triangle 399"/>
                  <p:cNvSpPr/>
                  <p:nvPr/>
                </p:nvSpPr>
                <p:spPr bwMode="auto">
                  <a:xfrm rot="5400000">
                    <a:off x="8722519" y="3366720"/>
                    <a:ext cx="45719" cy="45719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83" name="Group 382"/>
                <p:cNvGrpSpPr/>
                <p:nvPr/>
              </p:nvGrpSpPr>
              <p:grpSpPr>
                <a:xfrm>
                  <a:off x="8705850" y="3246154"/>
                  <a:ext cx="188119" cy="181932"/>
                  <a:chOff x="6107906" y="3893854"/>
                  <a:chExt cx="260177" cy="181932"/>
                </a:xfrm>
                <a:grpFill/>
              </p:grpSpPr>
              <p:sp>
                <p:nvSpPr>
                  <p:cNvPr id="389" name="Freeform 616"/>
                  <p:cNvSpPr/>
                  <p:nvPr/>
                </p:nvSpPr>
                <p:spPr bwMode="auto">
                  <a:xfrm>
                    <a:off x="6107906" y="3893854"/>
                    <a:ext cx="260177" cy="181932"/>
                  </a:xfrm>
                  <a:custGeom>
                    <a:avLst/>
                    <a:gdLst>
                      <a:gd name="connsiteX0" fmla="*/ 115224 w 5006109"/>
                      <a:gd name="connsiteY0" fmla="*/ 113026 h 3500582"/>
                      <a:gd name="connsiteX1" fmla="*/ 115224 w 5006109"/>
                      <a:gd name="connsiteY1" fmla="*/ 3387556 h 3500582"/>
                      <a:gd name="connsiteX2" fmla="*/ 4890886 w 5006109"/>
                      <a:gd name="connsiteY2" fmla="*/ 3387556 h 3500582"/>
                      <a:gd name="connsiteX3" fmla="*/ 4890886 w 5006109"/>
                      <a:gd name="connsiteY3" fmla="*/ 113026 h 3500582"/>
                      <a:gd name="connsiteX4" fmla="*/ 0 w 5006109"/>
                      <a:gd name="connsiteY4" fmla="*/ 0 h 3500582"/>
                      <a:gd name="connsiteX5" fmla="*/ 5006109 w 5006109"/>
                      <a:gd name="connsiteY5" fmla="*/ 0 h 3500582"/>
                      <a:gd name="connsiteX6" fmla="*/ 5006109 w 5006109"/>
                      <a:gd name="connsiteY6" fmla="*/ 3500582 h 3500582"/>
                      <a:gd name="connsiteX7" fmla="*/ 0 w 5006109"/>
                      <a:gd name="connsiteY7" fmla="*/ 3500582 h 3500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006109" h="3500582">
                        <a:moveTo>
                          <a:pt x="115224" y="113026"/>
                        </a:moveTo>
                        <a:lnTo>
                          <a:pt x="115224" y="3387556"/>
                        </a:lnTo>
                        <a:lnTo>
                          <a:pt x="4890886" y="3387556"/>
                        </a:lnTo>
                        <a:lnTo>
                          <a:pt x="4890886" y="113026"/>
                        </a:lnTo>
                        <a:close/>
                        <a:moveTo>
                          <a:pt x="0" y="0"/>
                        </a:moveTo>
                        <a:lnTo>
                          <a:pt x="5006109" y="0"/>
                        </a:lnTo>
                        <a:lnTo>
                          <a:pt x="5006109" y="3500582"/>
                        </a:lnTo>
                        <a:lnTo>
                          <a:pt x="0" y="3500582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0" name="Group 389"/>
                  <p:cNvGrpSpPr/>
                  <p:nvPr/>
                </p:nvGrpSpPr>
                <p:grpSpPr>
                  <a:xfrm>
                    <a:off x="6132036" y="3939103"/>
                    <a:ext cx="215584" cy="123793"/>
                    <a:chOff x="6417785" y="4091503"/>
                    <a:chExt cx="1997553" cy="1147034"/>
                  </a:xfrm>
                  <a:grpFill/>
                </p:grpSpPr>
                <p:sp>
                  <p:nvSpPr>
                    <p:cNvPr id="391" name="Freeform 618"/>
                    <p:cNvSpPr/>
                    <p:nvPr/>
                  </p:nvSpPr>
                  <p:spPr bwMode="auto">
                    <a:xfrm>
                      <a:off x="6417785" y="4091503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2" name="Freeform 619"/>
                    <p:cNvSpPr/>
                    <p:nvPr/>
                  </p:nvSpPr>
                  <p:spPr bwMode="auto">
                    <a:xfrm>
                      <a:off x="6417785" y="4386778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3" name="Freeform 620"/>
                    <p:cNvSpPr/>
                    <p:nvPr/>
                  </p:nvSpPr>
                  <p:spPr bwMode="auto">
                    <a:xfrm>
                      <a:off x="6417785" y="4679671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4" name="Freeform 621"/>
                    <p:cNvSpPr/>
                    <p:nvPr/>
                  </p:nvSpPr>
                  <p:spPr bwMode="auto">
                    <a:xfrm>
                      <a:off x="6417785" y="4972565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84" name="Group 383"/>
                <p:cNvGrpSpPr/>
                <p:nvPr/>
              </p:nvGrpSpPr>
              <p:grpSpPr>
                <a:xfrm>
                  <a:off x="8942871" y="3419465"/>
                  <a:ext cx="129692" cy="129569"/>
                  <a:chOff x="4432300" y="1766888"/>
                  <a:chExt cx="3324225" cy="3321050"/>
                </a:xfrm>
                <a:grpFill/>
              </p:grpSpPr>
              <p:sp>
                <p:nvSpPr>
                  <p:cNvPr id="387" name="Freeform 614"/>
                  <p:cNvSpPr>
                    <a:spLocks/>
                  </p:cNvSpPr>
                  <p:nvPr/>
                </p:nvSpPr>
                <p:spPr bwMode="auto">
                  <a:xfrm>
                    <a:off x="4432300" y="2167270"/>
                    <a:ext cx="2257425" cy="2920668"/>
                  </a:xfrm>
                  <a:custGeom>
                    <a:avLst/>
                    <a:gdLst>
                      <a:gd name="connsiteX0" fmla="*/ 194437 w 2257425"/>
                      <a:gd name="connsiteY0" fmla="*/ 122771 h 2920668"/>
                      <a:gd name="connsiteX1" fmla="*/ 121523 w 2257425"/>
                      <a:gd name="connsiteY1" fmla="*/ 195680 h 2920668"/>
                      <a:gd name="connsiteX2" fmla="*/ 121523 w 2257425"/>
                      <a:gd name="connsiteY2" fmla="*/ 2726243 h 2920668"/>
                      <a:gd name="connsiteX3" fmla="*/ 194437 w 2257425"/>
                      <a:gd name="connsiteY3" fmla="*/ 2799152 h 2920668"/>
                      <a:gd name="connsiteX4" fmla="*/ 2059814 w 2257425"/>
                      <a:gd name="connsiteY4" fmla="*/ 2799152 h 2920668"/>
                      <a:gd name="connsiteX5" fmla="*/ 2132727 w 2257425"/>
                      <a:gd name="connsiteY5" fmla="*/ 2726243 h 2920668"/>
                      <a:gd name="connsiteX6" fmla="*/ 2132727 w 2257425"/>
                      <a:gd name="connsiteY6" fmla="*/ 1078413 h 2920668"/>
                      <a:gd name="connsiteX7" fmla="*/ 2132727 w 2257425"/>
                      <a:gd name="connsiteY7" fmla="*/ 1054761 h 2920668"/>
                      <a:gd name="connsiteX8" fmla="*/ 2129823 w 2257425"/>
                      <a:gd name="connsiteY8" fmla="*/ 1055355 h 2920668"/>
                      <a:gd name="connsiteX9" fmla="*/ 2126785 w 2257425"/>
                      <a:gd name="connsiteY9" fmla="*/ 1055355 h 2920668"/>
                      <a:gd name="connsiteX10" fmla="*/ 2123747 w 2257425"/>
                      <a:gd name="connsiteY10" fmla="*/ 1055355 h 2920668"/>
                      <a:gd name="connsiteX11" fmla="*/ 1327752 w 2257425"/>
                      <a:gd name="connsiteY11" fmla="*/ 1055355 h 2920668"/>
                      <a:gd name="connsiteX12" fmla="*/ 1200150 w 2257425"/>
                      <a:gd name="connsiteY12" fmla="*/ 927704 h 2920668"/>
                      <a:gd name="connsiteX13" fmla="*/ 1200150 w 2257425"/>
                      <a:gd name="connsiteY13" fmla="*/ 128364 h 2920668"/>
                      <a:gd name="connsiteX14" fmla="*/ 1200966 w 2257425"/>
                      <a:gd name="connsiteY14" fmla="*/ 122771 h 2920668"/>
                      <a:gd name="connsiteX15" fmla="*/ 1128166 w 2257425"/>
                      <a:gd name="connsiteY15" fmla="*/ 122771 h 2920668"/>
                      <a:gd name="connsiteX16" fmla="*/ 194437 w 2257425"/>
                      <a:gd name="connsiteY16" fmla="*/ 122771 h 2920668"/>
                      <a:gd name="connsiteX17" fmla="*/ 1331572 w 2257425"/>
                      <a:gd name="connsiteY17" fmla="*/ 121972 h 2920668"/>
                      <a:gd name="connsiteX18" fmla="*/ 1327638 w 2257425"/>
                      <a:gd name="connsiteY18" fmla="*/ 122771 h 2920668"/>
                      <a:gd name="connsiteX19" fmla="*/ 1324994 w 2257425"/>
                      <a:gd name="connsiteY19" fmla="*/ 122771 h 2920668"/>
                      <a:gd name="connsiteX20" fmla="*/ 1322388 w 2257425"/>
                      <a:gd name="connsiteY20" fmla="*/ 127982 h 2920668"/>
                      <a:gd name="connsiteX21" fmla="*/ 1322388 w 2257425"/>
                      <a:gd name="connsiteY21" fmla="*/ 927042 h 2920668"/>
                      <a:gd name="connsiteX22" fmla="*/ 1328466 w 2257425"/>
                      <a:gd name="connsiteY22" fmla="*/ 933118 h 2920668"/>
                      <a:gd name="connsiteX23" fmla="*/ 2130699 w 2257425"/>
                      <a:gd name="connsiteY23" fmla="*/ 933118 h 2920668"/>
                      <a:gd name="connsiteX24" fmla="*/ 2132727 w 2257425"/>
                      <a:gd name="connsiteY24" fmla="*/ 931091 h 2920668"/>
                      <a:gd name="connsiteX25" fmla="*/ 2132727 w 2257425"/>
                      <a:gd name="connsiteY25" fmla="*/ 927812 h 2920668"/>
                      <a:gd name="connsiteX26" fmla="*/ 2134009 w 2257425"/>
                      <a:gd name="connsiteY26" fmla="*/ 921508 h 2920668"/>
                      <a:gd name="connsiteX27" fmla="*/ 2133737 w 2257425"/>
                      <a:gd name="connsiteY27" fmla="*/ 920965 h 2920668"/>
                      <a:gd name="connsiteX28" fmla="*/ 2127660 w 2257425"/>
                      <a:gd name="connsiteY28" fmla="*/ 917927 h 2920668"/>
                      <a:gd name="connsiteX29" fmla="*/ 1333060 w 2257425"/>
                      <a:gd name="connsiteY29" fmla="*/ 123460 h 2920668"/>
                      <a:gd name="connsiteX30" fmla="*/ 1315932 w 2257425"/>
                      <a:gd name="connsiteY30" fmla="*/ 0 h 2920668"/>
                      <a:gd name="connsiteX31" fmla="*/ 1325803 w 2257425"/>
                      <a:gd name="connsiteY31" fmla="*/ 1255 h 2920668"/>
                      <a:gd name="connsiteX32" fmla="*/ 1327638 w 2257425"/>
                      <a:gd name="connsiteY32" fmla="*/ 1255 h 2920668"/>
                      <a:gd name="connsiteX33" fmla="*/ 1330705 w 2257425"/>
                      <a:gd name="connsiteY33" fmla="*/ 1878 h 2920668"/>
                      <a:gd name="connsiteX34" fmla="*/ 1370138 w 2257425"/>
                      <a:gd name="connsiteY34" fmla="*/ 6892 h 2920668"/>
                      <a:gd name="connsiteX35" fmla="*/ 1418897 w 2257425"/>
                      <a:gd name="connsiteY35" fmla="*/ 37184 h 2920668"/>
                      <a:gd name="connsiteX36" fmla="*/ 2205777 w 2257425"/>
                      <a:gd name="connsiteY36" fmla="*/ 827406 h 2920668"/>
                      <a:gd name="connsiteX37" fmla="*/ 2257425 w 2257425"/>
                      <a:gd name="connsiteY37" fmla="*/ 927704 h 2920668"/>
                      <a:gd name="connsiteX38" fmla="*/ 2254250 w 2257425"/>
                      <a:gd name="connsiteY38" fmla="*/ 943227 h 2920668"/>
                      <a:gd name="connsiteX39" fmla="*/ 2254250 w 2257425"/>
                      <a:gd name="connsiteY39" fmla="*/ 1091201 h 2920668"/>
                      <a:gd name="connsiteX40" fmla="*/ 2254250 w 2257425"/>
                      <a:gd name="connsiteY40" fmla="*/ 2726243 h 2920668"/>
                      <a:gd name="connsiteX41" fmla="*/ 2059814 w 2257425"/>
                      <a:gd name="connsiteY41" fmla="*/ 2920668 h 2920668"/>
                      <a:gd name="connsiteX42" fmla="*/ 194437 w 2257425"/>
                      <a:gd name="connsiteY42" fmla="*/ 2920668 h 2920668"/>
                      <a:gd name="connsiteX43" fmla="*/ 0 w 2257425"/>
                      <a:gd name="connsiteY43" fmla="*/ 2726243 h 2920668"/>
                      <a:gd name="connsiteX44" fmla="*/ 0 w 2257425"/>
                      <a:gd name="connsiteY44" fmla="*/ 195680 h 2920668"/>
                      <a:gd name="connsiteX45" fmla="*/ 194437 w 2257425"/>
                      <a:gd name="connsiteY45" fmla="*/ 1255 h 2920668"/>
                      <a:gd name="connsiteX46" fmla="*/ 1309932 w 2257425"/>
                      <a:gd name="connsiteY46" fmla="*/ 1255 h 2920668"/>
                      <a:gd name="connsiteX47" fmla="*/ 1311235 w 2257425"/>
                      <a:gd name="connsiteY47" fmla="*/ 1255 h 2920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2257425" h="2920668">
                        <a:moveTo>
                          <a:pt x="194437" y="122771"/>
                        </a:moveTo>
                        <a:cubicBezTo>
                          <a:pt x="154942" y="122771"/>
                          <a:pt x="121523" y="153150"/>
                          <a:pt x="121523" y="195680"/>
                        </a:cubicBezTo>
                        <a:cubicBezTo>
                          <a:pt x="121523" y="2726243"/>
                          <a:pt x="121523" y="2726243"/>
                          <a:pt x="121523" y="2726243"/>
                        </a:cubicBezTo>
                        <a:cubicBezTo>
                          <a:pt x="121523" y="2768774"/>
                          <a:pt x="154942" y="2799152"/>
                          <a:pt x="194437" y="2799152"/>
                        </a:cubicBezTo>
                        <a:cubicBezTo>
                          <a:pt x="2059814" y="2799152"/>
                          <a:pt x="2059814" y="2799152"/>
                          <a:pt x="2059814" y="2799152"/>
                        </a:cubicBezTo>
                        <a:cubicBezTo>
                          <a:pt x="2099308" y="2799152"/>
                          <a:pt x="2132727" y="2768774"/>
                          <a:pt x="2132727" y="2726243"/>
                        </a:cubicBezTo>
                        <a:cubicBezTo>
                          <a:pt x="2132727" y="1714626"/>
                          <a:pt x="2132727" y="1272043"/>
                          <a:pt x="2132727" y="1078413"/>
                        </a:cubicBezTo>
                        <a:lnTo>
                          <a:pt x="2132727" y="1054761"/>
                        </a:lnTo>
                        <a:lnTo>
                          <a:pt x="2129823" y="1055355"/>
                        </a:lnTo>
                        <a:lnTo>
                          <a:pt x="2126785" y="1055355"/>
                        </a:lnTo>
                        <a:cubicBezTo>
                          <a:pt x="2123747" y="1055355"/>
                          <a:pt x="2123747" y="1055355"/>
                          <a:pt x="2123747" y="1055355"/>
                        </a:cubicBezTo>
                        <a:cubicBezTo>
                          <a:pt x="1327752" y="1055355"/>
                          <a:pt x="1327752" y="1055355"/>
                          <a:pt x="1327752" y="1055355"/>
                        </a:cubicBezTo>
                        <a:cubicBezTo>
                          <a:pt x="1257875" y="1055355"/>
                          <a:pt x="1200150" y="997608"/>
                          <a:pt x="1200150" y="927704"/>
                        </a:cubicBezTo>
                        <a:cubicBezTo>
                          <a:pt x="1200150" y="128364"/>
                          <a:pt x="1200150" y="128364"/>
                          <a:pt x="1200150" y="128364"/>
                        </a:cubicBezTo>
                        <a:lnTo>
                          <a:pt x="1200966" y="122771"/>
                        </a:lnTo>
                        <a:lnTo>
                          <a:pt x="1128166" y="122771"/>
                        </a:lnTo>
                        <a:cubicBezTo>
                          <a:pt x="194437" y="122771"/>
                          <a:pt x="194437" y="122771"/>
                          <a:pt x="194437" y="122771"/>
                        </a:cubicBezTo>
                        <a:close/>
                        <a:moveTo>
                          <a:pt x="1331572" y="121972"/>
                        </a:moveTo>
                        <a:lnTo>
                          <a:pt x="1327638" y="122771"/>
                        </a:lnTo>
                        <a:lnTo>
                          <a:pt x="1324994" y="122771"/>
                        </a:lnTo>
                        <a:lnTo>
                          <a:pt x="1322388" y="127982"/>
                        </a:lnTo>
                        <a:cubicBezTo>
                          <a:pt x="1322388" y="927042"/>
                          <a:pt x="1322388" y="927042"/>
                          <a:pt x="1322388" y="927042"/>
                        </a:cubicBezTo>
                        <a:cubicBezTo>
                          <a:pt x="1322388" y="930080"/>
                          <a:pt x="1325427" y="933118"/>
                          <a:pt x="1328466" y="933118"/>
                        </a:cubicBezTo>
                        <a:cubicBezTo>
                          <a:pt x="2130699" y="933118"/>
                          <a:pt x="2130699" y="933118"/>
                          <a:pt x="2130699" y="933118"/>
                        </a:cubicBezTo>
                        <a:lnTo>
                          <a:pt x="2132727" y="931091"/>
                        </a:lnTo>
                        <a:lnTo>
                          <a:pt x="2132727" y="927812"/>
                        </a:lnTo>
                        <a:lnTo>
                          <a:pt x="2134009" y="921508"/>
                        </a:lnTo>
                        <a:lnTo>
                          <a:pt x="2133737" y="920965"/>
                        </a:lnTo>
                        <a:cubicBezTo>
                          <a:pt x="2127660" y="917927"/>
                          <a:pt x="2127660" y="917927"/>
                          <a:pt x="2127660" y="917927"/>
                        </a:cubicBezTo>
                        <a:cubicBezTo>
                          <a:pt x="1431025" y="221408"/>
                          <a:pt x="1343945" y="134343"/>
                          <a:pt x="1333060" y="123460"/>
                        </a:cubicBezTo>
                        <a:close/>
                        <a:moveTo>
                          <a:pt x="1315932" y="0"/>
                        </a:moveTo>
                        <a:lnTo>
                          <a:pt x="1325803" y="1255"/>
                        </a:lnTo>
                        <a:lnTo>
                          <a:pt x="1327638" y="1255"/>
                        </a:lnTo>
                        <a:lnTo>
                          <a:pt x="1330705" y="1878"/>
                        </a:lnTo>
                        <a:lnTo>
                          <a:pt x="1370138" y="6892"/>
                        </a:lnTo>
                        <a:cubicBezTo>
                          <a:pt x="1387566" y="13249"/>
                          <a:pt x="1404086" y="23507"/>
                          <a:pt x="1418897" y="37184"/>
                        </a:cubicBezTo>
                        <a:cubicBezTo>
                          <a:pt x="2205777" y="827406"/>
                          <a:pt x="2205777" y="827406"/>
                          <a:pt x="2205777" y="827406"/>
                        </a:cubicBezTo>
                        <a:cubicBezTo>
                          <a:pt x="2239196" y="851721"/>
                          <a:pt x="2257425" y="888193"/>
                          <a:pt x="2257425" y="927704"/>
                        </a:cubicBezTo>
                        <a:lnTo>
                          <a:pt x="2254250" y="943227"/>
                        </a:lnTo>
                        <a:lnTo>
                          <a:pt x="2254250" y="1091201"/>
                        </a:lnTo>
                        <a:cubicBezTo>
                          <a:pt x="2254250" y="2726243"/>
                          <a:pt x="2254250" y="2726243"/>
                          <a:pt x="2254250" y="2726243"/>
                        </a:cubicBezTo>
                        <a:cubicBezTo>
                          <a:pt x="2254250" y="2835607"/>
                          <a:pt x="2166146" y="2920668"/>
                          <a:pt x="2059814" y="2920668"/>
                        </a:cubicBezTo>
                        <a:cubicBezTo>
                          <a:pt x="194437" y="2920668"/>
                          <a:pt x="194437" y="2920668"/>
                          <a:pt x="194437" y="2920668"/>
                        </a:cubicBezTo>
                        <a:cubicBezTo>
                          <a:pt x="88104" y="2920668"/>
                          <a:pt x="0" y="2835607"/>
                          <a:pt x="0" y="2726243"/>
                        </a:cubicBezTo>
                        <a:cubicBezTo>
                          <a:pt x="0" y="195680"/>
                          <a:pt x="0" y="195680"/>
                          <a:pt x="0" y="195680"/>
                        </a:cubicBezTo>
                        <a:cubicBezTo>
                          <a:pt x="0" y="86316"/>
                          <a:pt x="88104" y="1255"/>
                          <a:pt x="194437" y="1255"/>
                        </a:cubicBezTo>
                        <a:cubicBezTo>
                          <a:pt x="1044338" y="1255"/>
                          <a:pt x="1256813" y="1255"/>
                          <a:pt x="1309932" y="1255"/>
                        </a:cubicBezTo>
                        <a:lnTo>
                          <a:pt x="1311235" y="1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8" name="Freeform 615"/>
                  <p:cNvSpPr>
                    <a:spLocks/>
                  </p:cNvSpPr>
                  <p:nvPr/>
                </p:nvSpPr>
                <p:spPr bwMode="auto">
                  <a:xfrm>
                    <a:off x="5499100" y="1766888"/>
                    <a:ext cx="2257425" cy="2922588"/>
                  </a:xfrm>
                  <a:custGeom>
                    <a:avLst/>
                    <a:gdLst>
                      <a:gd name="connsiteX0" fmla="*/ 1323839 w 2257425"/>
                      <a:gd name="connsiteY0" fmla="*/ 122238 h 2922588"/>
                      <a:gd name="connsiteX1" fmla="*/ 1320800 w 2257425"/>
                      <a:gd name="connsiteY1" fmla="*/ 128315 h 2922588"/>
                      <a:gd name="connsiteX2" fmla="*/ 1320800 w 2257425"/>
                      <a:gd name="connsiteY2" fmla="*/ 927375 h 2922588"/>
                      <a:gd name="connsiteX3" fmla="*/ 1326878 w 2257425"/>
                      <a:gd name="connsiteY3" fmla="*/ 933451 h 2922588"/>
                      <a:gd name="connsiteX4" fmla="*/ 2129111 w 2257425"/>
                      <a:gd name="connsiteY4" fmla="*/ 933451 h 2922588"/>
                      <a:gd name="connsiteX5" fmla="*/ 2132699 w 2257425"/>
                      <a:gd name="connsiteY5" fmla="*/ 929864 h 2922588"/>
                      <a:gd name="connsiteX6" fmla="*/ 2132699 w 2257425"/>
                      <a:gd name="connsiteY6" fmla="*/ 927508 h 2922588"/>
                      <a:gd name="connsiteX7" fmla="*/ 2133142 w 2257425"/>
                      <a:gd name="connsiteY7" fmla="*/ 925329 h 2922588"/>
                      <a:gd name="connsiteX8" fmla="*/ 2132149 w 2257425"/>
                      <a:gd name="connsiteY8" fmla="*/ 924336 h 2922588"/>
                      <a:gd name="connsiteX9" fmla="*/ 2126072 w 2257425"/>
                      <a:gd name="connsiteY9" fmla="*/ 921298 h 2922588"/>
                      <a:gd name="connsiteX10" fmla="*/ 1329917 w 2257425"/>
                      <a:gd name="connsiteY10" fmla="*/ 125276 h 2922588"/>
                      <a:gd name="connsiteX11" fmla="*/ 1326878 w 2257425"/>
                      <a:gd name="connsiteY11" fmla="*/ 122238 h 2922588"/>
                      <a:gd name="connsiteX12" fmla="*/ 1323839 w 2257425"/>
                      <a:gd name="connsiteY12" fmla="*/ 122238 h 2922588"/>
                      <a:gd name="connsiteX13" fmla="*/ 194307 w 2257425"/>
                      <a:gd name="connsiteY13" fmla="*/ 0 h 2922588"/>
                      <a:gd name="connsiteX14" fmla="*/ 1326754 w 2257425"/>
                      <a:gd name="connsiteY14" fmla="*/ 0 h 2922588"/>
                      <a:gd name="connsiteX15" fmla="*/ 1342448 w 2257425"/>
                      <a:gd name="connsiteY15" fmla="*/ 3196 h 2922588"/>
                      <a:gd name="connsiteX16" fmla="*/ 1371473 w 2257425"/>
                      <a:gd name="connsiteY16" fmla="*/ 6572 h 2922588"/>
                      <a:gd name="connsiteX17" fmla="*/ 1418897 w 2257425"/>
                      <a:gd name="connsiteY17" fmla="*/ 36059 h 2922588"/>
                      <a:gd name="connsiteX18" fmla="*/ 2208815 w 2257425"/>
                      <a:gd name="connsiteY18" fmla="*/ 826181 h 2922588"/>
                      <a:gd name="connsiteX19" fmla="*/ 2257425 w 2257425"/>
                      <a:gd name="connsiteY19" fmla="*/ 926465 h 2922588"/>
                      <a:gd name="connsiteX20" fmla="*/ 2254250 w 2257425"/>
                      <a:gd name="connsiteY20" fmla="*/ 942060 h 2922588"/>
                      <a:gd name="connsiteX21" fmla="*/ 2254250 w 2257425"/>
                      <a:gd name="connsiteY21" fmla="*/ 1091106 h 2922588"/>
                      <a:gd name="connsiteX22" fmla="*/ 2254250 w 2257425"/>
                      <a:gd name="connsiteY22" fmla="*/ 2728242 h 2922588"/>
                      <a:gd name="connsiteX23" fmla="*/ 2059768 w 2257425"/>
                      <a:gd name="connsiteY23" fmla="*/ 2922588 h 2922588"/>
                      <a:gd name="connsiteX24" fmla="*/ 1394276 w 2257425"/>
                      <a:gd name="connsiteY24" fmla="*/ 2922588 h 2922588"/>
                      <a:gd name="connsiteX25" fmla="*/ 1333500 w 2257425"/>
                      <a:gd name="connsiteY25" fmla="*/ 2861855 h 2922588"/>
                      <a:gd name="connsiteX26" fmla="*/ 1394276 w 2257425"/>
                      <a:gd name="connsiteY26" fmla="*/ 2801122 h 2922588"/>
                      <a:gd name="connsiteX27" fmla="*/ 2059768 w 2257425"/>
                      <a:gd name="connsiteY27" fmla="*/ 2801122 h 2922588"/>
                      <a:gd name="connsiteX28" fmla="*/ 2132699 w 2257425"/>
                      <a:gd name="connsiteY28" fmla="*/ 2728242 h 2922588"/>
                      <a:gd name="connsiteX29" fmla="*/ 2132699 w 2257425"/>
                      <a:gd name="connsiteY29" fmla="*/ 1078302 h 2922588"/>
                      <a:gd name="connsiteX30" fmla="*/ 2132699 w 2257425"/>
                      <a:gd name="connsiteY30" fmla="*/ 1054100 h 2922588"/>
                      <a:gd name="connsiteX31" fmla="*/ 2129823 w 2257425"/>
                      <a:gd name="connsiteY31" fmla="*/ 1054100 h 2922588"/>
                      <a:gd name="connsiteX32" fmla="*/ 2126785 w 2257425"/>
                      <a:gd name="connsiteY32" fmla="*/ 1054100 h 2922588"/>
                      <a:gd name="connsiteX33" fmla="*/ 1327752 w 2257425"/>
                      <a:gd name="connsiteY33" fmla="*/ 1054100 h 2922588"/>
                      <a:gd name="connsiteX34" fmla="*/ 1200150 w 2257425"/>
                      <a:gd name="connsiteY34" fmla="*/ 926465 h 2922588"/>
                      <a:gd name="connsiteX35" fmla="*/ 1200150 w 2257425"/>
                      <a:gd name="connsiteY35" fmla="*/ 127227 h 2922588"/>
                      <a:gd name="connsiteX36" fmla="*/ 1201811 w 2257425"/>
                      <a:gd name="connsiteY36" fmla="*/ 121709 h 2922588"/>
                      <a:gd name="connsiteX37" fmla="*/ 1127415 w 2257425"/>
                      <a:gd name="connsiteY37" fmla="*/ 121709 h 2922588"/>
                      <a:gd name="connsiteX38" fmla="*/ 194307 w 2257425"/>
                      <a:gd name="connsiteY38" fmla="*/ 121709 h 2922588"/>
                      <a:gd name="connsiteX39" fmla="*/ 121442 w 2257425"/>
                      <a:gd name="connsiteY39" fmla="*/ 161264 h 2922588"/>
                      <a:gd name="connsiteX40" fmla="*/ 121442 w 2257425"/>
                      <a:gd name="connsiteY40" fmla="*/ 194734 h 2922588"/>
                      <a:gd name="connsiteX41" fmla="*/ 60721 w 2257425"/>
                      <a:gd name="connsiteY41" fmla="*/ 255588 h 2922588"/>
                      <a:gd name="connsiteX42" fmla="*/ 0 w 2257425"/>
                      <a:gd name="connsiteY42" fmla="*/ 194734 h 2922588"/>
                      <a:gd name="connsiteX43" fmla="*/ 0 w 2257425"/>
                      <a:gd name="connsiteY43" fmla="*/ 161264 h 2922588"/>
                      <a:gd name="connsiteX44" fmla="*/ 194307 w 2257425"/>
                      <a:gd name="connsiteY44" fmla="*/ 0 h 2922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257425" h="2922588">
                        <a:moveTo>
                          <a:pt x="1323839" y="122238"/>
                        </a:moveTo>
                        <a:cubicBezTo>
                          <a:pt x="1320800" y="122238"/>
                          <a:pt x="1320800" y="125276"/>
                          <a:pt x="1320800" y="128315"/>
                        </a:cubicBezTo>
                        <a:cubicBezTo>
                          <a:pt x="1320800" y="927375"/>
                          <a:pt x="1320800" y="927375"/>
                          <a:pt x="1320800" y="927375"/>
                        </a:cubicBezTo>
                        <a:cubicBezTo>
                          <a:pt x="1320800" y="930413"/>
                          <a:pt x="1323839" y="933451"/>
                          <a:pt x="1326878" y="933451"/>
                        </a:cubicBezTo>
                        <a:cubicBezTo>
                          <a:pt x="2129111" y="933451"/>
                          <a:pt x="2129111" y="933451"/>
                          <a:pt x="2129111" y="933451"/>
                        </a:cubicBezTo>
                        <a:lnTo>
                          <a:pt x="2132699" y="929864"/>
                        </a:lnTo>
                        <a:lnTo>
                          <a:pt x="2132699" y="927508"/>
                        </a:lnTo>
                        <a:lnTo>
                          <a:pt x="2133142" y="925329"/>
                        </a:lnTo>
                        <a:lnTo>
                          <a:pt x="2132149" y="924336"/>
                        </a:lnTo>
                        <a:cubicBezTo>
                          <a:pt x="2126072" y="921298"/>
                          <a:pt x="2126072" y="921298"/>
                          <a:pt x="2126072" y="921298"/>
                        </a:cubicBezTo>
                        <a:cubicBezTo>
                          <a:pt x="1329917" y="125276"/>
                          <a:pt x="1329917" y="125276"/>
                          <a:pt x="1329917" y="125276"/>
                        </a:cubicBezTo>
                        <a:cubicBezTo>
                          <a:pt x="1329917" y="122238"/>
                          <a:pt x="1326878" y="122238"/>
                          <a:pt x="1326878" y="122238"/>
                        </a:cubicBezTo>
                        <a:cubicBezTo>
                          <a:pt x="1326878" y="122238"/>
                          <a:pt x="1323839" y="122238"/>
                          <a:pt x="1323839" y="122238"/>
                        </a:cubicBezTo>
                        <a:close/>
                        <a:moveTo>
                          <a:pt x="194307" y="0"/>
                        </a:moveTo>
                        <a:cubicBezTo>
                          <a:pt x="1326754" y="0"/>
                          <a:pt x="1326754" y="0"/>
                          <a:pt x="1326754" y="0"/>
                        </a:cubicBezTo>
                        <a:lnTo>
                          <a:pt x="1342448" y="3196"/>
                        </a:lnTo>
                        <a:lnTo>
                          <a:pt x="1371473" y="6572"/>
                        </a:lnTo>
                        <a:cubicBezTo>
                          <a:pt x="1388990" y="12555"/>
                          <a:pt x="1405226" y="22384"/>
                          <a:pt x="1418897" y="36059"/>
                        </a:cubicBezTo>
                        <a:cubicBezTo>
                          <a:pt x="2208815" y="826181"/>
                          <a:pt x="2208815" y="826181"/>
                          <a:pt x="2208815" y="826181"/>
                        </a:cubicBezTo>
                        <a:cubicBezTo>
                          <a:pt x="2239196" y="850492"/>
                          <a:pt x="2257425" y="886959"/>
                          <a:pt x="2257425" y="926465"/>
                        </a:cubicBezTo>
                        <a:lnTo>
                          <a:pt x="2254250" y="942060"/>
                        </a:lnTo>
                        <a:lnTo>
                          <a:pt x="2254250" y="1091106"/>
                        </a:lnTo>
                        <a:cubicBezTo>
                          <a:pt x="2254250" y="2728242"/>
                          <a:pt x="2254250" y="2728242"/>
                          <a:pt x="2254250" y="2728242"/>
                        </a:cubicBezTo>
                        <a:cubicBezTo>
                          <a:pt x="2254250" y="2834525"/>
                          <a:pt x="2169164" y="2922588"/>
                          <a:pt x="2059768" y="2922588"/>
                        </a:cubicBezTo>
                        <a:cubicBezTo>
                          <a:pt x="1394276" y="2922588"/>
                          <a:pt x="1394276" y="2922588"/>
                          <a:pt x="1394276" y="2922588"/>
                        </a:cubicBezTo>
                        <a:cubicBezTo>
                          <a:pt x="1360849" y="2922588"/>
                          <a:pt x="1333500" y="2895258"/>
                          <a:pt x="1333500" y="2861855"/>
                        </a:cubicBezTo>
                        <a:cubicBezTo>
                          <a:pt x="1333500" y="2828452"/>
                          <a:pt x="1360849" y="2801122"/>
                          <a:pt x="1394276" y="2801122"/>
                        </a:cubicBezTo>
                        <a:cubicBezTo>
                          <a:pt x="2059768" y="2801122"/>
                          <a:pt x="2059768" y="2801122"/>
                          <a:pt x="2059768" y="2801122"/>
                        </a:cubicBezTo>
                        <a:cubicBezTo>
                          <a:pt x="2102311" y="2801122"/>
                          <a:pt x="2132699" y="2767719"/>
                          <a:pt x="2132699" y="2728242"/>
                        </a:cubicBezTo>
                        <a:cubicBezTo>
                          <a:pt x="2132699" y="1715329"/>
                          <a:pt x="2132699" y="1272180"/>
                          <a:pt x="2132699" y="1078302"/>
                        </a:cubicBezTo>
                        <a:lnTo>
                          <a:pt x="2132699" y="1054100"/>
                        </a:lnTo>
                        <a:lnTo>
                          <a:pt x="2129823" y="1054100"/>
                        </a:lnTo>
                        <a:cubicBezTo>
                          <a:pt x="2126785" y="1054100"/>
                          <a:pt x="2126785" y="1054100"/>
                          <a:pt x="2126785" y="1054100"/>
                        </a:cubicBezTo>
                        <a:cubicBezTo>
                          <a:pt x="1327752" y="1054100"/>
                          <a:pt x="1327752" y="1054100"/>
                          <a:pt x="1327752" y="1054100"/>
                        </a:cubicBezTo>
                        <a:cubicBezTo>
                          <a:pt x="1257875" y="1054100"/>
                          <a:pt x="1200150" y="996361"/>
                          <a:pt x="1200150" y="926465"/>
                        </a:cubicBezTo>
                        <a:cubicBezTo>
                          <a:pt x="1200150" y="127227"/>
                          <a:pt x="1200150" y="127227"/>
                          <a:pt x="1200150" y="127227"/>
                        </a:cubicBezTo>
                        <a:lnTo>
                          <a:pt x="1201811" y="121709"/>
                        </a:lnTo>
                        <a:lnTo>
                          <a:pt x="1127415" y="121709"/>
                        </a:lnTo>
                        <a:cubicBezTo>
                          <a:pt x="194307" y="121709"/>
                          <a:pt x="194307" y="121709"/>
                          <a:pt x="194307" y="121709"/>
                        </a:cubicBezTo>
                        <a:cubicBezTo>
                          <a:pt x="154839" y="121709"/>
                          <a:pt x="121442" y="139965"/>
                          <a:pt x="121442" y="161264"/>
                        </a:cubicBezTo>
                        <a:cubicBezTo>
                          <a:pt x="121442" y="194734"/>
                          <a:pt x="121442" y="194734"/>
                          <a:pt x="121442" y="194734"/>
                        </a:cubicBezTo>
                        <a:cubicBezTo>
                          <a:pt x="121442" y="228204"/>
                          <a:pt x="94118" y="255588"/>
                          <a:pt x="60721" y="255588"/>
                        </a:cubicBezTo>
                        <a:cubicBezTo>
                          <a:pt x="27325" y="255588"/>
                          <a:pt x="0" y="228204"/>
                          <a:pt x="0" y="194734"/>
                        </a:cubicBezTo>
                        <a:cubicBezTo>
                          <a:pt x="0" y="161264"/>
                          <a:pt x="0" y="161264"/>
                          <a:pt x="0" y="161264"/>
                        </a:cubicBezTo>
                        <a:cubicBezTo>
                          <a:pt x="0" y="69982"/>
                          <a:pt x="81974" y="0"/>
                          <a:pt x="19430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  <p:sp>
              <p:nvSpPr>
                <p:cNvPr id="385" name="Freeform 612"/>
                <p:cNvSpPr/>
                <p:nvPr/>
              </p:nvSpPr>
              <p:spPr bwMode="auto">
                <a:xfrm>
                  <a:off x="8888251" y="3309938"/>
                  <a:ext cx="129698" cy="103187"/>
                </a:xfrm>
                <a:custGeom>
                  <a:avLst/>
                  <a:gdLst>
                    <a:gd name="connsiteX0" fmla="*/ 0 w 521494"/>
                    <a:gd name="connsiteY0" fmla="*/ 0 h 76200"/>
                    <a:gd name="connsiteX1" fmla="*/ 285750 w 521494"/>
                    <a:gd name="connsiteY1" fmla="*/ 0 h 76200"/>
                    <a:gd name="connsiteX2" fmla="*/ 285750 w 521494"/>
                    <a:gd name="connsiteY2" fmla="*/ 76200 h 76200"/>
                    <a:gd name="connsiteX3" fmla="*/ 521494 w 521494"/>
                    <a:gd name="connsiteY3" fmla="*/ 76200 h 76200"/>
                    <a:gd name="connsiteX0" fmla="*/ 0 w 285750"/>
                    <a:gd name="connsiteY0" fmla="*/ 0 h 76200"/>
                    <a:gd name="connsiteX1" fmla="*/ 285750 w 285750"/>
                    <a:gd name="connsiteY1" fmla="*/ 0 h 76200"/>
                    <a:gd name="connsiteX2" fmla="*/ 285750 w 285750"/>
                    <a:gd name="connsiteY2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5750" h="76200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76200"/>
                      </a:lnTo>
                    </a:path>
                  </a:pathLst>
                </a:custGeom>
                <a:grpFill/>
                <a:ln w="3175" cap="flat" cmpd="sng" algn="ctr">
                  <a:solidFill>
                    <a:srgbClr val="FFFFFF"/>
                  </a:solidFill>
                  <a:prstDash val="solid"/>
                  <a:headEnd type="none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Isosceles Triangle 385"/>
                <p:cNvSpPr/>
                <p:nvPr/>
              </p:nvSpPr>
              <p:spPr bwMode="auto">
                <a:xfrm rot="10800000">
                  <a:off x="8996046" y="3376404"/>
                  <a:ext cx="45719" cy="40640"/>
                </a:xfrm>
                <a:prstGeom prst="triangle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63" name="Straight Connector 362"/>
              <p:cNvCxnSpPr/>
              <p:nvPr/>
            </p:nvCxnSpPr>
            <p:spPr>
              <a:xfrm>
                <a:off x="7971476" y="3692366"/>
                <a:ext cx="1093206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grpSp>
            <p:nvGrpSpPr>
              <p:cNvPr id="364" name="Group 363"/>
              <p:cNvGrpSpPr/>
              <p:nvPr/>
            </p:nvGrpSpPr>
            <p:grpSpPr>
              <a:xfrm>
                <a:off x="8620696" y="3720983"/>
                <a:ext cx="218503" cy="245406"/>
                <a:chOff x="3104286" y="1336108"/>
                <a:chExt cx="4649064" cy="5221480"/>
              </a:xfrm>
              <a:grpFill/>
            </p:grpSpPr>
            <p:sp>
              <p:nvSpPr>
                <p:cNvPr id="365" name="Freeform 592"/>
                <p:cNvSpPr>
                  <a:spLocks/>
                </p:cNvSpPr>
                <p:nvPr/>
              </p:nvSpPr>
              <p:spPr bwMode="auto">
                <a:xfrm>
                  <a:off x="3104286" y="1336108"/>
                  <a:ext cx="4045814" cy="5221480"/>
                </a:xfrm>
                <a:custGeom>
                  <a:avLst/>
                  <a:gdLst>
                    <a:gd name="connsiteX0" fmla="*/ 1616331 w 1684452"/>
                    <a:gd name="connsiteY0" fmla="*/ 466888 h 1863160"/>
                    <a:gd name="connsiteX1" fmla="*/ 1580938 w 1684452"/>
                    <a:gd name="connsiteY1" fmla="*/ 495908 h 1863160"/>
                    <a:gd name="connsiteX2" fmla="*/ 1425175 w 1684452"/>
                    <a:gd name="connsiteY2" fmla="*/ 575567 h 1863160"/>
                    <a:gd name="connsiteX3" fmla="*/ 842226 w 1684452"/>
                    <a:gd name="connsiteY3" fmla="*/ 665288 h 1863160"/>
                    <a:gd name="connsiteX4" fmla="*/ 259277 w 1684452"/>
                    <a:gd name="connsiteY4" fmla="*/ 575567 h 1863160"/>
                    <a:gd name="connsiteX5" fmla="*/ 103515 w 1684452"/>
                    <a:gd name="connsiteY5" fmla="*/ 495908 h 1863160"/>
                    <a:gd name="connsiteX6" fmla="*/ 68122 w 1684452"/>
                    <a:gd name="connsiteY6" fmla="*/ 466889 h 1863160"/>
                    <a:gd name="connsiteX7" fmla="*/ 68122 w 1684452"/>
                    <a:gd name="connsiteY7" fmla="*/ 698353 h 1863160"/>
                    <a:gd name="connsiteX8" fmla="*/ 66676 w 1684452"/>
                    <a:gd name="connsiteY8" fmla="*/ 698353 h 1863160"/>
                    <a:gd name="connsiteX9" fmla="*/ 66676 w 1684452"/>
                    <a:gd name="connsiteY9" fmla="*/ 1507978 h 1863160"/>
                    <a:gd name="connsiteX10" fmla="*/ 68122 w 1684452"/>
                    <a:gd name="connsiteY10" fmla="*/ 1507978 h 1863160"/>
                    <a:gd name="connsiteX11" fmla="*/ 68122 w 1684452"/>
                    <a:gd name="connsiteY11" fmla="*/ 1531401 h 1863160"/>
                    <a:gd name="connsiteX12" fmla="*/ 67785 w 1684452"/>
                    <a:gd name="connsiteY12" fmla="*/ 1531401 h 1863160"/>
                    <a:gd name="connsiteX13" fmla="*/ 842226 w 1684452"/>
                    <a:gd name="connsiteY13" fmla="*/ 1795454 h 1863160"/>
                    <a:gd name="connsiteX14" fmla="*/ 1616667 w 1684452"/>
                    <a:gd name="connsiteY14" fmla="*/ 1531401 h 1863160"/>
                    <a:gd name="connsiteX15" fmla="*/ 1616331 w 1684452"/>
                    <a:gd name="connsiteY15" fmla="*/ 1531401 h 1863160"/>
                    <a:gd name="connsiteX16" fmla="*/ 1616331 w 1684452"/>
                    <a:gd name="connsiteY16" fmla="*/ 1507978 h 1863160"/>
                    <a:gd name="connsiteX17" fmla="*/ 1619250 w 1684452"/>
                    <a:gd name="connsiteY17" fmla="*/ 1507978 h 1863160"/>
                    <a:gd name="connsiteX18" fmla="*/ 1619250 w 1684452"/>
                    <a:gd name="connsiteY18" fmla="*/ 698353 h 1863160"/>
                    <a:gd name="connsiteX19" fmla="*/ 1616331 w 1684452"/>
                    <a:gd name="connsiteY19" fmla="*/ 698353 h 1863160"/>
                    <a:gd name="connsiteX20" fmla="*/ 842226 w 1684452"/>
                    <a:gd name="connsiteY20" fmla="*/ 68122 h 1863160"/>
                    <a:gd name="connsiteX21" fmla="*/ 68122 w 1684452"/>
                    <a:gd name="connsiteY21" fmla="*/ 333087 h 1863160"/>
                    <a:gd name="connsiteX22" fmla="*/ 842226 w 1684452"/>
                    <a:gd name="connsiteY22" fmla="*/ 598052 h 1863160"/>
                    <a:gd name="connsiteX23" fmla="*/ 1616331 w 1684452"/>
                    <a:gd name="connsiteY23" fmla="*/ 333087 h 1863160"/>
                    <a:gd name="connsiteX24" fmla="*/ 842226 w 1684452"/>
                    <a:gd name="connsiteY24" fmla="*/ 68122 h 1863160"/>
                    <a:gd name="connsiteX25" fmla="*/ 842226 w 1684452"/>
                    <a:gd name="connsiteY25" fmla="*/ 0 h 1863160"/>
                    <a:gd name="connsiteX26" fmla="*/ 1425175 w 1684452"/>
                    <a:gd name="connsiteY26" fmla="*/ 89721 h 1863160"/>
                    <a:gd name="connsiteX27" fmla="*/ 1684452 w 1684452"/>
                    <a:gd name="connsiteY27" fmla="*/ 331797 h 1863160"/>
                    <a:gd name="connsiteX28" fmla="*/ 1681988 w 1684452"/>
                    <a:gd name="connsiteY28" fmla="*/ 352107 h 1863160"/>
                    <a:gd name="connsiteX29" fmla="*/ 1684452 w 1684452"/>
                    <a:gd name="connsiteY29" fmla="*/ 352107 h 1863160"/>
                    <a:gd name="connsiteX30" fmla="*/ 1684452 w 1684452"/>
                    <a:gd name="connsiteY30" fmla="*/ 1531401 h 1863160"/>
                    <a:gd name="connsiteX31" fmla="*/ 1684452 w 1684452"/>
                    <a:gd name="connsiteY31" fmla="*/ 1531401 h 1863160"/>
                    <a:gd name="connsiteX32" fmla="*/ 1425175 w 1684452"/>
                    <a:gd name="connsiteY32" fmla="*/ 1773450 h 1863160"/>
                    <a:gd name="connsiteX33" fmla="*/ 842226 w 1684452"/>
                    <a:gd name="connsiteY33" fmla="*/ 1863160 h 1863160"/>
                    <a:gd name="connsiteX34" fmla="*/ 259277 w 1684452"/>
                    <a:gd name="connsiteY34" fmla="*/ 1773450 h 1863160"/>
                    <a:gd name="connsiteX35" fmla="*/ 0 w 1684452"/>
                    <a:gd name="connsiteY35" fmla="*/ 1531401 h 1863160"/>
                    <a:gd name="connsiteX36" fmla="*/ 0 w 1684452"/>
                    <a:gd name="connsiteY36" fmla="*/ 1140367 h 1863160"/>
                    <a:gd name="connsiteX37" fmla="*/ 0 w 1684452"/>
                    <a:gd name="connsiteY37" fmla="*/ 714831 h 1863160"/>
                    <a:gd name="connsiteX38" fmla="*/ 0 w 1684452"/>
                    <a:gd name="connsiteY38" fmla="*/ 352107 h 1863160"/>
                    <a:gd name="connsiteX39" fmla="*/ 2463 w 1684452"/>
                    <a:gd name="connsiteY39" fmla="*/ 352107 h 1863160"/>
                    <a:gd name="connsiteX40" fmla="*/ 0 w 1684452"/>
                    <a:gd name="connsiteY40" fmla="*/ 331797 h 1863160"/>
                    <a:gd name="connsiteX41" fmla="*/ 259277 w 1684452"/>
                    <a:gd name="connsiteY41" fmla="*/ 89721 h 1863160"/>
                    <a:gd name="connsiteX42" fmla="*/ 842226 w 1684452"/>
                    <a:gd name="connsiteY42" fmla="*/ 0 h 1863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684452" h="1863160">
                      <a:moveTo>
                        <a:pt x="1616331" y="466888"/>
                      </a:moveTo>
                      <a:lnTo>
                        <a:pt x="1580938" y="495908"/>
                      </a:lnTo>
                      <a:cubicBezTo>
                        <a:pt x="1540277" y="525258"/>
                        <a:pt x="1488088" y="552079"/>
                        <a:pt x="1425175" y="575567"/>
                      </a:cubicBezTo>
                      <a:cubicBezTo>
                        <a:pt x="1269270" y="633124"/>
                        <a:pt x="1062526" y="665288"/>
                        <a:pt x="842226" y="665288"/>
                      </a:cubicBezTo>
                      <a:cubicBezTo>
                        <a:pt x="621925" y="665288"/>
                        <a:pt x="415182" y="633124"/>
                        <a:pt x="259277" y="575567"/>
                      </a:cubicBezTo>
                      <a:cubicBezTo>
                        <a:pt x="196365" y="552079"/>
                        <a:pt x="144176" y="525258"/>
                        <a:pt x="103515" y="495908"/>
                      </a:cubicBezTo>
                      <a:lnTo>
                        <a:pt x="68122" y="466889"/>
                      </a:lnTo>
                      <a:lnTo>
                        <a:pt x="68122" y="698353"/>
                      </a:lnTo>
                      <a:lnTo>
                        <a:pt x="66676" y="698353"/>
                      </a:lnTo>
                      <a:lnTo>
                        <a:pt x="66676" y="1507978"/>
                      </a:lnTo>
                      <a:lnTo>
                        <a:pt x="68122" y="1507978"/>
                      </a:lnTo>
                      <a:lnTo>
                        <a:pt x="68122" y="1531401"/>
                      </a:lnTo>
                      <a:lnTo>
                        <a:pt x="67785" y="1531401"/>
                      </a:lnTo>
                      <a:cubicBezTo>
                        <a:pt x="67785" y="1656657"/>
                        <a:pt x="386374" y="1795454"/>
                        <a:pt x="842226" y="1795454"/>
                      </a:cubicBezTo>
                      <a:cubicBezTo>
                        <a:pt x="1298078" y="1795454"/>
                        <a:pt x="1616667" y="1656657"/>
                        <a:pt x="1616667" y="1531401"/>
                      </a:cubicBezTo>
                      <a:lnTo>
                        <a:pt x="1616331" y="1531401"/>
                      </a:lnTo>
                      <a:lnTo>
                        <a:pt x="1616331" y="1507978"/>
                      </a:lnTo>
                      <a:lnTo>
                        <a:pt x="1619250" y="1507978"/>
                      </a:lnTo>
                      <a:lnTo>
                        <a:pt x="1619250" y="698353"/>
                      </a:lnTo>
                      <a:lnTo>
                        <a:pt x="1616331" y="698353"/>
                      </a:lnTo>
                      <a:close/>
                      <a:moveTo>
                        <a:pt x="842226" y="68122"/>
                      </a:moveTo>
                      <a:cubicBezTo>
                        <a:pt x="414700" y="68122"/>
                        <a:pt x="68122" y="186750"/>
                        <a:pt x="68122" y="333087"/>
                      </a:cubicBezTo>
                      <a:cubicBezTo>
                        <a:pt x="68122" y="479424"/>
                        <a:pt x="414700" y="598052"/>
                        <a:pt x="842226" y="598052"/>
                      </a:cubicBezTo>
                      <a:cubicBezTo>
                        <a:pt x="1269753" y="598052"/>
                        <a:pt x="1616331" y="479424"/>
                        <a:pt x="1616331" y="333087"/>
                      </a:cubicBezTo>
                      <a:cubicBezTo>
                        <a:pt x="1616331" y="186750"/>
                        <a:pt x="1269753" y="68122"/>
                        <a:pt x="842226" y="68122"/>
                      </a:cubicBezTo>
                      <a:close/>
                      <a:moveTo>
                        <a:pt x="842226" y="0"/>
                      </a:moveTo>
                      <a:cubicBezTo>
                        <a:pt x="1062526" y="0"/>
                        <a:pt x="1269270" y="32164"/>
                        <a:pt x="1425175" y="89721"/>
                      </a:cubicBezTo>
                      <a:cubicBezTo>
                        <a:pt x="1592942" y="150663"/>
                        <a:pt x="1684452" y="236998"/>
                        <a:pt x="1684452" y="331797"/>
                      </a:cubicBezTo>
                      <a:lnTo>
                        <a:pt x="1681988" y="352107"/>
                      </a:lnTo>
                      <a:lnTo>
                        <a:pt x="1684452" y="352107"/>
                      </a:lnTo>
                      <a:lnTo>
                        <a:pt x="1684452" y="1531401"/>
                      </a:lnTo>
                      <a:lnTo>
                        <a:pt x="1684452" y="1531401"/>
                      </a:lnTo>
                      <a:cubicBezTo>
                        <a:pt x="1684452" y="1626189"/>
                        <a:pt x="1592942" y="1712515"/>
                        <a:pt x="1425175" y="1773450"/>
                      </a:cubicBezTo>
                      <a:cubicBezTo>
                        <a:pt x="1269270" y="1831000"/>
                        <a:pt x="1062526" y="1863160"/>
                        <a:pt x="842226" y="1863160"/>
                      </a:cubicBezTo>
                      <a:cubicBezTo>
                        <a:pt x="621925" y="1863160"/>
                        <a:pt x="415182" y="1831000"/>
                        <a:pt x="259277" y="1773450"/>
                      </a:cubicBezTo>
                      <a:cubicBezTo>
                        <a:pt x="91510" y="1712515"/>
                        <a:pt x="0" y="1626189"/>
                        <a:pt x="0" y="1531401"/>
                      </a:cubicBezTo>
                      <a:lnTo>
                        <a:pt x="0" y="1140367"/>
                      </a:lnTo>
                      <a:lnTo>
                        <a:pt x="0" y="714831"/>
                      </a:lnTo>
                      <a:lnTo>
                        <a:pt x="0" y="352107"/>
                      </a:lnTo>
                      <a:lnTo>
                        <a:pt x="2463" y="352107"/>
                      </a:lnTo>
                      <a:lnTo>
                        <a:pt x="0" y="331797"/>
                      </a:lnTo>
                      <a:cubicBezTo>
                        <a:pt x="0" y="236998"/>
                        <a:pt x="91510" y="150663"/>
                        <a:pt x="259277" y="89721"/>
                      </a:cubicBezTo>
                      <a:cubicBezTo>
                        <a:pt x="415182" y="32164"/>
                        <a:pt x="621925" y="0"/>
                        <a:pt x="8422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134464" rIns="0" bIns="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grpSp>
              <p:nvGrpSpPr>
                <p:cNvPr id="366" name="Group 365"/>
                <p:cNvGrpSpPr/>
                <p:nvPr/>
              </p:nvGrpSpPr>
              <p:grpSpPr>
                <a:xfrm>
                  <a:off x="3248025" y="3081906"/>
                  <a:ext cx="4505325" cy="2741835"/>
                  <a:chOff x="3248025" y="3081906"/>
                  <a:chExt cx="4505325" cy="2741835"/>
                </a:xfrm>
                <a:grpFill/>
              </p:grpSpPr>
              <p:grpSp>
                <p:nvGrpSpPr>
                  <p:cNvPr id="367" name="Group 366"/>
                  <p:cNvGrpSpPr/>
                  <p:nvPr/>
                </p:nvGrpSpPr>
                <p:grpSpPr>
                  <a:xfrm>
                    <a:off x="3248025" y="3081906"/>
                    <a:ext cx="3993352" cy="2741835"/>
                    <a:chOff x="3248025" y="3081906"/>
                    <a:chExt cx="3993352" cy="2741835"/>
                  </a:xfrm>
                  <a:grpFill/>
                </p:grpSpPr>
                <p:sp>
                  <p:nvSpPr>
                    <p:cNvPr id="369" name="Rectangle 368"/>
                    <p:cNvSpPr/>
                    <p:nvPr/>
                  </p:nvSpPr>
                  <p:spPr bwMode="auto">
                    <a:xfrm>
                      <a:off x="3248025" y="4695824"/>
                      <a:ext cx="1416050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Rectangle 369"/>
                    <p:cNvSpPr/>
                    <p:nvPr/>
                  </p:nvSpPr>
                  <p:spPr bwMode="auto">
                    <a:xfrm>
                      <a:off x="3644899" y="5003799"/>
                      <a:ext cx="2613025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Rectangle 370"/>
                    <p:cNvSpPr/>
                    <p:nvPr/>
                  </p:nvSpPr>
                  <p:spPr bwMode="auto">
                    <a:xfrm>
                      <a:off x="3595689" y="3446461"/>
                      <a:ext cx="2662236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Rectangle 371"/>
                    <p:cNvSpPr/>
                    <p:nvPr/>
                  </p:nvSpPr>
                  <p:spPr bwMode="auto">
                    <a:xfrm>
                      <a:off x="3591716" y="3789361"/>
                      <a:ext cx="3649661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3" name="Rectangle 372"/>
                    <p:cNvSpPr/>
                    <p:nvPr/>
                  </p:nvSpPr>
                  <p:spPr bwMode="auto">
                    <a:xfrm rot="16200000">
                      <a:off x="3924698" y="4486669"/>
                      <a:ext cx="2521742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4" name="Rectangle 373"/>
                    <p:cNvSpPr/>
                    <p:nvPr/>
                  </p:nvSpPr>
                  <p:spPr bwMode="auto">
                    <a:xfrm rot="16200000">
                      <a:off x="5334002" y="4225130"/>
                      <a:ext cx="1709739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5" name="Rectangle 374"/>
                    <p:cNvSpPr/>
                    <p:nvPr/>
                  </p:nvSpPr>
                  <p:spPr bwMode="auto">
                    <a:xfrm rot="16200000">
                      <a:off x="4082259" y="5183185"/>
                      <a:ext cx="1127126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6" name="Rectangle 375"/>
                    <p:cNvSpPr/>
                    <p:nvPr/>
                  </p:nvSpPr>
                  <p:spPr bwMode="auto">
                    <a:xfrm>
                      <a:off x="4569621" y="5670548"/>
                      <a:ext cx="692149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7" name="Rectangle 376"/>
                    <p:cNvSpPr/>
                    <p:nvPr/>
                  </p:nvSpPr>
                  <p:spPr bwMode="auto">
                    <a:xfrm rot="18627450">
                      <a:off x="3310979" y="4132943"/>
                      <a:ext cx="2254475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Rectangle 377"/>
                    <p:cNvSpPr/>
                    <p:nvPr/>
                  </p:nvSpPr>
                  <p:spPr bwMode="auto">
                    <a:xfrm rot="5400000">
                      <a:off x="3425426" y="3623071"/>
                      <a:ext cx="484981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68" name="Isosceles Triangle 367"/>
                  <p:cNvSpPr/>
                  <p:nvPr/>
                </p:nvSpPr>
                <p:spPr bwMode="auto">
                  <a:xfrm rot="5400000">
                    <a:off x="7156450" y="3606800"/>
                    <a:ext cx="679450" cy="514350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05" name="Group 204"/>
            <p:cNvGrpSpPr/>
            <p:nvPr/>
          </p:nvGrpSpPr>
          <p:grpSpPr>
            <a:xfrm>
              <a:off x="12826688" y="2729082"/>
              <a:ext cx="1329176" cy="1329176"/>
              <a:chOff x="9376400" y="2729082"/>
              <a:chExt cx="1329176" cy="1329176"/>
            </a:xfrm>
            <a:grpFill/>
          </p:grpSpPr>
          <p:sp>
            <p:nvSpPr>
              <p:cNvPr id="332" name="Oval 331"/>
              <p:cNvSpPr/>
              <p:nvPr/>
            </p:nvSpPr>
            <p:spPr bwMode="auto">
              <a:xfrm>
                <a:off x="9376400" y="2729082"/>
                <a:ext cx="1329176" cy="132917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98606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PUBLISH</a:t>
                </a:r>
              </a:p>
            </p:txBody>
          </p:sp>
          <p:sp>
            <p:nvSpPr>
              <p:cNvPr id="333" name="Freeform 630"/>
              <p:cNvSpPr>
                <a:spLocks/>
              </p:cNvSpPr>
              <p:nvPr/>
            </p:nvSpPr>
            <p:spPr bwMode="auto">
              <a:xfrm>
                <a:off x="9610344" y="3142917"/>
                <a:ext cx="419729" cy="238955"/>
              </a:xfrm>
              <a:custGeom>
                <a:avLst/>
                <a:gdLst>
                  <a:gd name="connsiteX0" fmla="*/ 1624088 w 3848100"/>
                  <a:gd name="connsiteY0" fmla="*/ 122238 h 2190750"/>
                  <a:gd name="connsiteX1" fmla="*/ 861739 w 3848100"/>
                  <a:gd name="connsiteY1" fmla="*/ 624012 h 2190750"/>
                  <a:gd name="connsiteX2" fmla="*/ 816180 w 3848100"/>
                  <a:gd name="connsiteY2" fmla="*/ 769983 h 2190750"/>
                  <a:gd name="connsiteX3" fmla="*/ 755435 w 3848100"/>
                  <a:gd name="connsiteY3" fmla="*/ 812558 h 2190750"/>
                  <a:gd name="connsiteX4" fmla="*/ 749360 w 3848100"/>
                  <a:gd name="connsiteY4" fmla="*/ 812558 h 2190750"/>
                  <a:gd name="connsiteX5" fmla="*/ 120650 w 3848100"/>
                  <a:gd name="connsiteY5" fmla="*/ 1442056 h 2190750"/>
                  <a:gd name="connsiteX6" fmla="*/ 685578 w 3848100"/>
                  <a:gd name="connsiteY6" fmla="*/ 2065472 h 2190750"/>
                  <a:gd name="connsiteX7" fmla="*/ 740249 w 3848100"/>
                  <a:gd name="connsiteY7" fmla="*/ 2068513 h 2190750"/>
                  <a:gd name="connsiteX8" fmla="*/ 746323 w 3848100"/>
                  <a:gd name="connsiteY8" fmla="*/ 2068513 h 2190750"/>
                  <a:gd name="connsiteX9" fmla="*/ 3343170 w 3848100"/>
                  <a:gd name="connsiteY9" fmla="*/ 2068513 h 2190750"/>
                  <a:gd name="connsiteX10" fmla="*/ 3349244 w 3848100"/>
                  <a:gd name="connsiteY10" fmla="*/ 2068513 h 2190750"/>
                  <a:gd name="connsiteX11" fmla="*/ 3422138 w 3848100"/>
                  <a:gd name="connsiteY11" fmla="*/ 2062431 h 2190750"/>
                  <a:gd name="connsiteX12" fmla="*/ 3725863 w 3848100"/>
                  <a:gd name="connsiteY12" fmla="*/ 1685340 h 2190750"/>
                  <a:gd name="connsiteX13" fmla="*/ 3422138 w 3848100"/>
                  <a:gd name="connsiteY13" fmla="*/ 1311291 h 2190750"/>
                  <a:gd name="connsiteX14" fmla="*/ 3382654 w 3848100"/>
                  <a:gd name="connsiteY14" fmla="*/ 1308250 h 2190750"/>
                  <a:gd name="connsiteX15" fmla="*/ 3327984 w 3848100"/>
                  <a:gd name="connsiteY15" fmla="*/ 1253511 h 2190750"/>
                  <a:gd name="connsiteX16" fmla="*/ 3324946 w 3848100"/>
                  <a:gd name="connsiteY16" fmla="*/ 1207895 h 2190750"/>
                  <a:gd name="connsiteX17" fmla="*/ 2720534 w 3848100"/>
                  <a:gd name="connsiteY17" fmla="*/ 718285 h 2190750"/>
                  <a:gd name="connsiteX18" fmla="*/ 2538299 w 3848100"/>
                  <a:gd name="connsiteY18" fmla="*/ 745654 h 2190750"/>
                  <a:gd name="connsiteX19" fmla="*/ 2495778 w 3848100"/>
                  <a:gd name="connsiteY19" fmla="*/ 760860 h 2190750"/>
                  <a:gd name="connsiteX20" fmla="*/ 2447182 w 3848100"/>
                  <a:gd name="connsiteY20" fmla="*/ 760860 h 2190750"/>
                  <a:gd name="connsiteX21" fmla="*/ 2416809 w 3848100"/>
                  <a:gd name="connsiteY21" fmla="*/ 724367 h 2190750"/>
                  <a:gd name="connsiteX22" fmla="*/ 2386437 w 3848100"/>
                  <a:gd name="connsiteY22" fmla="*/ 624012 h 2190750"/>
                  <a:gd name="connsiteX23" fmla="*/ 1624088 w 3848100"/>
                  <a:gd name="connsiteY23" fmla="*/ 122238 h 2190750"/>
                  <a:gd name="connsiteX24" fmla="*/ 1624889 w 3848100"/>
                  <a:gd name="connsiteY24" fmla="*/ 0 h 2190750"/>
                  <a:gd name="connsiteX25" fmla="*/ 2499595 w 3848100"/>
                  <a:gd name="connsiteY25" fmla="*/ 581157 h 2190750"/>
                  <a:gd name="connsiteX26" fmla="*/ 2499595 w 3848100"/>
                  <a:gd name="connsiteY26" fmla="*/ 587243 h 2190750"/>
                  <a:gd name="connsiteX27" fmla="*/ 2514781 w 3848100"/>
                  <a:gd name="connsiteY27" fmla="*/ 626798 h 2190750"/>
                  <a:gd name="connsiteX28" fmla="*/ 2721308 w 3848100"/>
                  <a:gd name="connsiteY28" fmla="*/ 596371 h 2190750"/>
                  <a:gd name="connsiteX29" fmla="*/ 3444156 w 3848100"/>
                  <a:gd name="connsiteY29" fmla="*/ 1186656 h 2190750"/>
                  <a:gd name="connsiteX30" fmla="*/ 3447193 w 3848100"/>
                  <a:gd name="connsiteY30" fmla="*/ 1192742 h 2190750"/>
                  <a:gd name="connsiteX31" fmla="*/ 3848100 w 3848100"/>
                  <a:gd name="connsiteY31" fmla="*/ 1685661 h 2190750"/>
                  <a:gd name="connsiteX32" fmla="*/ 3444156 w 3848100"/>
                  <a:gd name="connsiteY32" fmla="*/ 2181622 h 2190750"/>
                  <a:gd name="connsiteX33" fmla="*/ 3438082 w 3848100"/>
                  <a:gd name="connsiteY33" fmla="*/ 2181622 h 2190750"/>
                  <a:gd name="connsiteX34" fmla="*/ 3374301 w 3848100"/>
                  <a:gd name="connsiteY34" fmla="*/ 2187707 h 2190750"/>
                  <a:gd name="connsiteX35" fmla="*/ 3356078 w 3848100"/>
                  <a:gd name="connsiteY35" fmla="*/ 2190750 h 2190750"/>
                  <a:gd name="connsiteX36" fmla="*/ 738034 w 3848100"/>
                  <a:gd name="connsiteY36" fmla="*/ 2190750 h 2190750"/>
                  <a:gd name="connsiteX37" fmla="*/ 722848 w 3848100"/>
                  <a:gd name="connsiteY37" fmla="*/ 2190750 h 2190750"/>
                  <a:gd name="connsiteX38" fmla="*/ 677290 w 3848100"/>
                  <a:gd name="connsiteY38" fmla="*/ 2187707 h 2190750"/>
                  <a:gd name="connsiteX39" fmla="*/ 674253 w 3848100"/>
                  <a:gd name="connsiteY39" fmla="*/ 2187707 h 2190750"/>
                  <a:gd name="connsiteX40" fmla="*/ 0 w 3848100"/>
                  <a:gd name="connsiteY40" fmla="*/ 1442244 h 2190750"/>
                  <a:gd name="connsiteX41" fmla="*/ 716773 w 3848100"/>
                  <a:gd name="connsiteY41" fmla="*/ 690695 h 2190750"/>
                  <a:gd name="connsiteX42" fmla="*/ 747145 w 3848100"/>
                  <a:gd name="connsiteY42" fmla="*/ 587243 h 2190750"/>
                  <a:gd name="connsiteX43" fmla="*/ 750182 w 3848100"/>
                  <a:gd name="connsiteY43" fmla="*/ 581157 h 2190750"/>
                  <a:gd name="connsiteX44" fmla="*/ 1624889 w 3848100"/>
                  <a:gd name="connsiteY44" fmla="*/ 0 h 219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848100" h="2190750">
                    <a:moveTo>
                      <a:pt x="1624088" y="122238"/>
                    </a:moveTo>
                    <a:cubicBezTo>
                      <a:pt x="1293028" y="122238"/>
                      <a:pt x="992340" y="319907"/>
                      <a:pt x="861739" y="624012"/>
                    </a:cubicBezTo>
                    <a:cubicBezTo>
                      <a:pt x="816180" y="769983"/>
                      <a:pt x="816180" y="769983"/>
                      <a:pt x="816180" y="769983"/>
                    </a:cubicBezTo>
                    <a:cubicBezTo>
                      <a:pt x="810105" y="797352"/>
                      <a:pt x="782770" y="815599"/>
                      <a:pt x="755435" y="812558"/>
                    </a:cubicBezTo>
                    <a:cubicBezTo>
                      <a:pt x="749360" y="812558"/>
                      <a:pt x="749360" y="812558"/>
                      <a:pt x="749360" y="812558"/>
                    </a:cubicBezTo>
                    <a:cubicBezTo>
                      <a:pt x="403114" y="812558"/>
                      <a:pt x="120650" y="1095376"/>
                      <a:pt x="120650" y="1442056"/>
                    </a:cubicBezTo>
                    <a:cubicBezTo>
                      <a:pt x="120650" y="1764408"/>
                      <a:pt x="363630" y="2032021"/>
                      <a:pt x="685578" y="2065472"/>
                    </a:cubicBezTo>
                    <a:cubicBezTo>
                      <a:pt x="740249" y="2068513"/>
                      <a:pt x="740249" y="2068513"/>
                      <a:pt x="740249" y="2068513"/>
                    </a:cubicBezTo>
                    <a:cubicBezTo>
                      <a:pt x="740249" y="2068513"/>
                      <a:pt x="743286" y="2068513"/>
                      <a:pt x="746323" y="2068513"/>
                    </a:cubicBezTo>
                    <a:cubicBezTo>
                      <a:pt x="3343170" y="2068513"/>
                      <a:pt x="3343170" y="2068513"/>
                      <a:pt x="3343170" y="2068513"/>
                    </a:cubicBezTo>
                    <a:cubicBezTo>
                      <a:pt x="3346207" y="2068513"/>
                      <a:pt x="3346207" y="2068513"/>
                      <a:pt x="3349244" y="2068513"/>
                    </a:cubicBezTo>
                    <a:cubicBezTo>
                      <a:pt x="3422138" y="2062431"/>
                      <a:pt x="3422138" y="2062431"/>
                      <a:pt x="3422138" y="2062431"/>
                    </a:cubicBezTo>
                    <a:cubicBezTo>
                      <a:pt x="3598299" y="2022897"/>
                      <a:pt x="3725863" y="1867804"/>
                      <a:pt x="3725863" y="1685340"/>
                    </a:cubicBezTo>
                    <a:cubicBezTo>
                      <a:pt x="3725863" y="1505918"/>
                      <a:pt x="3598299" y="1350824"/>
                      <a:pt x="3422138" y="1311291"/>
                    </a:cubicBezTo>
                    <a:cubicBezTo>
                      <a:pt x="3382654" y="1308250"/>
                      <a:pt x="3382654" y="1308250"/>
                      <a:pt x="3382654" y="1308250"/>
                    </a:cubicBezTo>
                    <a:cubicBezTo>
                      <a:pt x="3355319" y="1305208"/>
                      <a:pt x="3331021" y="1283921"/>
                      <a:pt x="3327984" y="1253511"/>
                    </a:cubicBezTo>
                    <a:cubicBezTo>
                      <a:pt x="3324946" y="1207895"/>
                      <a:pt x="3324946" y="1207895"/>
                      <a:pt x="3324946" y="1207895"/>
                    </a:cubicBezTo>
                    <a:cubicBezTo>
                      <a:pt x="3264201" y="925077"/>
                      <a:pt x="3012110" y="718285"/>
                      <a:pt x="2720534" y="718285"/>
                    </a:cubicBezTo>
                    <a:cubicBezTo>
                      <a:pt x="2659789" y="718285"/>
                      <a:pt x="2596007" y="727408"/>
                      <a:pt x="2538299" y="745654"/>
                    </a:cubicBezTo>
                    <a:cubicBezTo>
                      <a:pt x="2495778" y="760860"/>
                      <a:pt x="2495778" y="760860"/>
                      <a:pt x="2495778" y="760860"/>
                    </a:cubicBezTo>
                    <a:cubicBezTo>
                      <a:pt x="2477554" y="766942"/>
                      <a:pt x="2462368" y="766942"/>
                      <a:pt x="2447182" y="760860"/>
                    </a:cubicBezTo>
                    <a:cubicBezTo>
                      <a:pt x="2431996" y="751736"/>
                      <a:pt x="2419847" y="739572"/>
                      <a:pt x="2416809" y="724367"/>
                    </a:cubicBezTo>
                    <a:cubicBezTo>
                      <a:pt x="2386437" y="624012"/>
                      <a:pt x="2386437" y="624012"/>
                      <a:pt x="2386437" y="624012"/>
                    </a:cubicBezTo>
                    <a:cubicBezTo>
                      <a:pt x="2255835" y="319907"/>
                      <a:pt x="1955148" y="122238"/>
                      <a:pt x="1624088" y="122238"/>
                    </a:cubicBezTo>
                    <a:close/>
                    <a:moveTo>
                      <a:pt x="1624889" y="0"/>
                    </a:moveTo>
                    <a:cubicBezTo>
                      <a:pt x="2007572" y="0"/>
                      <a:pt x="2350773" y="228203"/>
                      <a:pt x="2499595" y="581157"/>
                    </a:cubicBezTo>
                    <a:cubicBezTo>
                      <a:pt x="2499595" y="581157"/>
                      <a:pt x="2499595" y="584200"/>
                      <a:pt x="2499595" y="587243"/>
                    </a:cubicBezTo>
                    <a:cubicBezTo>
                      <a:pt x="2514781" y="626798"/>
                      <a:pt x="2514781" y="626798"/>
                      <a:pt x="2514781" y="626798"/>
                    </a:cubicBezTo>
                    <a:cubicBezTo>
                      <a:pt x="2581598" y="605499"/>
                      <a:pt x="2651453" y="596371"/>
                      <a:pt x="2721308" y="596371"/>
                    </a:cubicBezTo>
                    <a:cubicBezTo>
                      <a:pt x="3070583" y="596371"/>
                      <a:pt x="3374301" y="845873"/>
                      <a:pt x="3444156" y="1186656"/>
                    </a:cubicBezTo>
                    <a:cubicBezTo>
                      <a:pt x="3444156" y="1186656"/>
                      <a:pt x="3447193" y="1189699"/>
                      <a:pt x="3447193" y="1192742"/>
                    </a:cubicBezTo>
                    <a:cubicBezTo>
                      <a:pt x="3678018" y="1241425"/>
                      <a:pt x="3848100" y="1448329"/>
                      <a:pt x="3848100" y="1685661"/>
                    </a:cubicBezTo>
                    <a:cubicBezTo>
                      <a:pt x="3848100" y="1926035"/>
                      <a:pt x="3678018" y="2132939"/>
                      <a:pt x="3444156" y="2181622"/>
                    </a:cubicBezTo>
                    <a:cubicBezTo>
                      <a:pt x="3444156" y="2181622"/>
                      <a:pt x="3441119" y="2181622"/>
                      <a:pt x="3438082" y="2181622"/>
                    </a:cubicBezTo>
                    <a:cubicBezTo>
                      <a:pt x="3374301" y="2187707"/>
                      <a:pt x="3374301" y="2187707"/>
                      <a:pt x="3374301" y="2187707"/>
                    </a:cubicBezTo>
                    <a:cubicBezTo>
                      <a:pt x="3368227" y="2190750"/>
                      <a:pt x="3362152" y="2190750"/>
                      <a:pt x="3356078" y="2190750"/>
                    </a:cubicBezTo>
                    <a:cubicBezTo>
                      <a:pt x="738034" y="2190750"/>
                      <a:pt x="738034" y="2190750"/>
                      <a:pt x="738034" y="2190750"/>
                    </a:cubicBezTo>
                    <a:cubicBezTo>
                      <a:pt x="731959" y="2190750"/>
                      <a:pt x="728922" y="2190750"/>
                      <a:pt x="722848" y="2190750"/>
                    </a:cubicBezTo>
                    <a:cubicBezTo>
                      <a:pt x="677290" y="2187707"/>
                      <a:pt x="677290" y="2187707"/>
                      <a:pt x="677290" y="2187707"/>
                    </a:cubicBezTo>
                    <a:cubicBezTo>
                      <a:pt x="677290" y="2187707"/>
                      <a:pt x="677290" y="2187707"/>
                      <a:pt x="674253" y="2187707"/>
                    </a:cubicBezTo>
                    <a:cubicBezTo>
                      <a:pt x="291569" y="2148152"/>
                      <a:pt x="0" y="1828668"/>
                      <a:pt x="0" y="1442244"/>
                    </a:cubicBezTo>
                    <a:cubicBezTo>
                      <a:pt x="0" y="1040606"/>
                      <a:pt x="318904" y="711994"/>
                      <a:pt x="716773" y="690695"/>
                    </a:cubicBezTo>
                    <a:cubicBezTo>
                      <a:pt x="747145" y="587243"/>
                      <a:pt x="747145" y="587243"/>
                      <a:pt x="747145" y="587243"/>
                    </a:cubicBezTo>
                    <a:cubicBezTo>
                      <a:pt x="750182" y="584200"/>
                      <a:pt x="750182" y="581157"/>
                      <a:pt x="750182" y="581157"/>
                    </a:cubicBezTo>
                    <a:cubicBezTo>
                      <a:pt x="899004" y="228203"/>
                      <a:pt x="1242205" y="0"/>
                      <a:pt x="16248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334" name="Freeform 631"/>
              <p:cNvSpPr>
                <a:spLocks/>
              </p:cNvSpPr>
              <p:nvPr/>
            </p:nvSpPr>
            <p:spPr bwMode="auto">
              <a:xfrm>
                <a:off x="9594132" y="3405504"/>
                <a:ext cx="305928" cy="425452"/>
              </a:xfrm>
              <a:custGeom>
                <a:avLst/>
                <a:gdLst>
                  <a:gd name="connsiteX0" fmla="*/ 838496 w 1114676"/>
                  <a:gd name="connsiteY0" fmla="*/ 1272420 h 1550172"/>
                  <a:gd name="connsiteX1" fmla="*/ 838496 w 1114676"/>
                  <a:gd name="connsiteY1" fmla="*/ 1317489 h 1550172"/>
                  <a:gd name="connsiteX2" fmla="*/ 957458 w 1114676"/>
                  <a:gd name="connsiteY2" fmla="*/ 1317489 h 1550172"/>
                  <a:gd name="connsiteX3" fmla="*/ 957458 w 1114676"/>
                  <a:gd name="connsiteY3" fmla="*/ 1272420 h 1550172"/>
                  <a:gd name="connsiteX4" fmla="*/ 823473 w 1114676"/>
                  <a:gd name="connsiteY4" fmla="*/ 1216345 h 1550172"/>
                  <a:gd name="connsiteX5" fmla="*/ 974403 w 1114676"/>
                  <a:gd name="connsiteY5" fmla="*/ 1216345 h 1550172"/>
                  <a:gd name="connsiteX6" fmla="*/ 1013532 w 1114676"/>
                  <a:gd name="connsiteY6" fmla="*/ 1257054 h 1550172"/>
                  <a:gd name="connsiteX7" fmla="*/ 1013532 w 1114676"/>
                  <a:gd name="connsiteY7" fmla="*/ 1332856 h 1550172"/>
                  <a:gd name="connsiteX8" fmla="*/ 974403 w 1114676"/>
                  <a:gd name="connsiteY8" fmla="*/ 1373564 h 1550172"/>
                  <a:gd name="connsiteX9" fmla="*/ 823473 w 1114676"/>
                  <a:gd name="connsiteY9" fmla="*/ 1373564 h 1550172"/>
                  <a:gd name="connsiteX10" fmla="*/ 782946 w 1114676"/>
                  <a:gd name="connsiteY10" fmla="*/ 1332856 h 1550172"/>
                  <a:gd name="connsiteX11" fmla="*/ 782946 w 1114676"/>
                  <a:gd name="connsiteY11" fmla="*/ 1257054 h 1550172"/>
                  <a:gd name="connsiteX12" fmla="*/ 823473 w 1114676"/>
                  <a:gd name="connsiteY12" fmla="*/ 1216345 h 1550172"/>
                  <a:gd name="connsiteX13" fmla="*/ 410339 w 1114676"/>
                  <a:gd name="connsiteY13" fmla="*/ 1051266 h 1550172"/>
                  <a:gd name="connsiteX14" fmla="*/ 410339 w 1114676"/>
                  <a:gd name="connsiteY14" fmla="*/ 1220538 h 1550172"/>
                  <a:gd name="connsiteX15" fmla="*/ 480039 w 1114676"/>
                  <a:gd name="connsiteY15" fmla="*/ 1220538 h 1550172"/>
                  <a:gd name="connsiteX16" fmla="*/ 480039 w 1114676"/>
                  <a:gd name="connsiteY16" fmla="*/ 1051266 h 1550172"/>
                  <a:gd name="connsiteX17" fmla="*/ 177656 w 1114676"/>
                  <a:gd name="connsiteY17" fmla="*/ 1051266 h 1550172"/>
                  <a:gd name="connsiteX18" fmla="*/ 177656 w 1114676"/>
                  <a:gd name="connsiteY18" fmla="*/ 1220538 h 1550172"/>
                  <a:gd name="connsiteX19" fmla="*/ 247881 w 1114676"/>
                  <a:gd name="connsiteY19" fmla="*/ 1220538 h 1550172"/>
                  <a:gd name="connsiteX20" fmla="*/ 247881 w 1114676"/>
                  <a:gd name="connsiteY20" fmla="*/ 1051266 h 1550172"/>
                  <a:gd name="connsiteX21" fmla="*/ 838496 w 1114676"/>
                  <a:gd name="connsiteY21" fmla="*/ 1047074 h 1550172"/>
                  <a:gd name="connsiteX22" fmla="*/ 838496 w 1114676"/>
                  <a:gd name="connsiteY22" fmla="*/ 1091619 h 1550172"/>
                  <a:gd name="connsiteX23" fmla="*/ 957458 w 1114676"/>
                  <a:gd name="connsiteY23" fmla="*/ 1091619 h 1550172"/>
                  <a:gd name="connsiteX24" fmla="*/ 957458 w 1114676"/>
                  <a:gd name="connsiteY24" fmla="*/ 1047074 h 1550172"/>
                  <a:gd name="connsiteX25" fmla="*/ 394831 w 1114676"/>
                  <a:gd name="connsiteY25" fmla="*/ 995192 h 1550172"/>
                  <a:gd name="connsiteX26" fmla="*/ 495547 w 1114676"/>
                  <a:gd name="connsiteY26" fmla="*/ 995192 h 1550172"/>
                  <a:gd name="connsiteX27" fmla="*/ 536114 w 1114676"/>
                  <a:gd name="connsiteY27" fmla="*/ 1035795 h 1550172"/>
                  <a:gd name="connsiteX28" fmla="*/ 536114 w 1114676"/>
                  <a:gd name="connsiteY28" fmla="*/ 1236009 h 1550172"/>
                  <a:gd name="connsiteX29" fmla="*/ 495547 w 1114676"/>
                  <a:gd name="connsiteY29" fmla="*/ 1276612 h 1550172"/>
                  <a:gd name="connsiteX30" fmla="*/ 394831 w 1114676"/>
                  <a:gd name="connsiteY30" fmla="*/ 1276612 h 1550172"/>
                  <a:gd name="connsiteX31" fmla="*/ 354265 w 1114676"/>
                  <a:gd name="connsiteY31" fmla="*/ 1236009 h 1550172"/>
                  <a:gd name="connsiteX32" fmla="*/ 354265 w 1114676"/>
                  <a:gd name="connsiteY32" fmla="*/ 1035795 h 1550172"/>
                  <a:gd name="connsiteX33" fmla="*/ 394831 w 1114676"/>
                  <a:gd name="connsiteY33" fmla="*/ 995192 h 1550172"/>
                  <a:gd name="connsiteX34" fmla="*/ 162672 w 1114676"/>
                  <a:gd name="connsiteY34" fmla="*/ 995192 h 1550172"/>
                  <a:gd name="connsiteX35" fmla="*/ 263389 w 1114676"/>
                  <a:gd name="connsiteY35" fmla="*/ 995192 h 1550172"/>
                  <a:gd name="connsiteX36" fmla="*/ 303955 w 1114676"/>
                  <a:gd name="connsiteY36" fmla="*/ 1035795 h 1550172"/>
                  <a:gd name="connsiteX37" fmla="*/ 303955 w 1114676"/>
                  <a:gd name="connsiteY37" fmla="*/ 1236009 h 1550172"/>
                  <a:gd name="connsiteX38" fmla="*/ 263389 w 1114676"/>
                  <a:gd name="connsiteY38" fmla="*/ 1276612 h 1550172"/>
                  <a:gd name="connsiteX39" fmla="*/ 162672 w 1114676"/>
                  <a:gd name="connsiteY39" fmla="*/ 1276612 h 1550172"/>
                  <a:gd name="connsiteX40" fmla="*/ 122106 w 1114676"/>
                  <a:gd name="connsiteY40" fmla="*/ 1236009 h 1550172"/>
                  <a:gd name="connsiteX41" fmla="*/ 122106 w 1114676"/>
                  <a:gd name="connsiteY41" fmla="*/ 1035795 h 1550172"/>
                  <a:gd name="connsiteX42" fmla="*/ 162672 w 1114676"/>
                  <a:gd name="connsiteY42" fmla="*/ 995192 h 1550172"/>
                  <a:gd name="connsiteX43" fmla="*/ 823473 w 1114676"/>
                  <a:gd name="connsiteY43" fmla="*/ 990999 h 1550172"/>
                  <a:gd name="connsiteX44" fmla="*/ 974403 w 1114676"/>
                  <a:gd name="connsiteY44" fmla="*/ 990999 h 1550172"/>
                  <a:gd name="connsiteX45" fmla="*/ 1013532 w 1114676"/>
                  <a:gd name="connsiteY45" fmla="*/ 1031572 h 1550172"/>
                  <a:gd name="connsiteX46" fmla="*/ 1013532 w 1114676"/>
                  <a:gd name="connsiteY46" fmla="*/ 1107121 h 1550172"/>
                  <a:gd name="connsiteX47" fmla="*/ 974403 w 1114676"/>
                  <a:gd name="connsiteY47" fmla="*/ 1147694 h 1550172"/>
                  <a:gd name="connsiteX48" fmla="*/ 823473 w 1114676"/>
                  <a:gd name="connsiteY48" fmla="*/ 1147694 h 1550172"/>
                  <a:gd name="connsiteX49" fmla="*/ 782946 w 1114676"/>
                  <a:gd name="connsiteY49" fmla="*/ 1107121 h 1550172"/>
                  <a:gd name="connsiteX50" fmla="*/ 782946 w 1114676"/>
                  <a:gd name="connsiteY50" fmla="*/ 1031572 h 1550172"/>
                  <a:gd name="connsiteX51" fmla="*/ 823473 w 1114676"/>
                  <a:gd name="connsiteY51" fmla="*/ 990999 h 1550172"/>
                  <a:gd name="connsiteX52" fmla="*/ 838496 w 1114676"/>
                  <a:gd name="connsiteY52" fmla="*/ 820155 h 1550172"/>
                  <a:gd name="connsiteX53" fmla="*/ 838496 w 1114676"/>
                  <a:gd name="connsiteY53" fmla="*/ 864701 h 1550172"/>
                  <a:gd name="connsiteX54" fmla="*/ 957458 w 1114676"/>
                  <a:gd name="connsiteY54" fmla="*/ 864701 h 1550172"/>
                  <a:gd name="connsiteX55" fmla="*/ 957458 w 1114676"/>
                  <a:gd name="connsiteY55" fmla="*/ 820155 h 1550172"/>
                  <a:gd name="connsiteX56" fmla="*/ 823473 w 1114676"/>
                  <a:gd name="connsiteY56" fmla="*/ 764081 h 1550172"/>
                  <a:gd name="connsiteX57" fmla="*/ 974403 w 1114676"/>
                  <a:gd name="connsiteY57" fmla="*/ 764081 h 1550172"/>
                  <a:gd name="connsiteX58" fmla="*/ 1013532 w 1114676"/>
                  <a:gd name="connsiteY58" fmla="*/ 804653 h 1550172"/>
                  <a:gd name="connsiteX59" fmla="*/ 1013532 w 1114676"/>
                  <a:gd name="connsiteY59" fmla="*/ 880202 h 1550172"/>
                  <a:gd name="connsiteX60" fmla="*/ 974403 w 1114676"/>
                  <a:gd name="connsiteY60" fmla="*/ 920775 h 1550172"/>
                  <a:gd name="connsiteX61" fmla="*/ 823473 w 1114676"/>
                  <a:gd name="connsiteY61" fmla="*/ 920775 h 1550172"/>
                  <a:gd name="connsiteX62" fmla="*/ 782946 w 1114676"/>
                  <a:gd name="connsiteY62" fmla="*/ 880202 h 1550172"/>
                  <a:gd name="connsiteX63" fmla="*/ 782946 w 1114676"/>
                  <a:gd name="connsiteY63" fmla="*/ 804653 h 1550172"/>
                  <a:gd name="connsiteX64" fmla="*/ 823473 w 1114676"/>
                  <a:gd name="connsiteY64" fmla="*/ 764081 h 1550172"/>
                  <a:gd name="connsiteX65" fmla="*/ 737877 w 1114676"/>
                  <a:gd name="connsiteY65" fmla="*/ 670274 h 1550172"/>
                  <a:gd name="connsiteX66" fmla="*/ 737877 w 1114676"/>
                  <a:gd name="connsiteY66" fmla="*/ 1494098 h 1550172"/>
                  <a:gd name="connsiteX67" fmla="*/ 1058602 w 1114676"/>
                  <a:gd name="connsiteY67" fmla="*/ 1494098 h 1550172"/>
                  <a:gd name="connsiteX68" fmla="*/ 1058602 w 1114676"/>
                  <a:gd name="connsiteY68" fmla="*/ 670274 h 1550172"/>
                  <a:gd name="connsiteX69" fmla="*/ 410339 w 1114676"/>
                  <a:gd name="connsiteY69" fmla="*/ 619440 h 1550172"/>
                  <a:gd name="connsiteX70" fmla="*/ 410339 w 1114676"/>
                  <a:gd name="connsiteY70" fmla="*/ 789236 h 1550172"/>
                  <a:gd name="connsiteX71" fmla="*/ 480039 w 1114676"/>
                  <a:gd name="connsiteY71" fmla="*/ 789236 h 1550172"/>
                  <a:gd name="connsiteX72" fmla="*/ 480039 w 1114676"/>
                  <a:gd name="connsiteY72" fmla="*/ 619440 h 1550172"/>
                  <a:gd name="connsiteX73" fmla="*/ 177656 w 1114676"/>
                  <a:gd name="connsiteY73" fmla="*/ 619440 h 1550172"/>
                  <a:gd name="connsiteX74" fmla="*/ 177656 w 1114676"/>
                  <a:gd name="connsiteY74" fmla="*/ 789236 h 1550172"/>
                  <a:gd name="connsiteX75" fmla="*/ 247881 w 1114676"/>
                  <a:gd name="connsiteY75" fmla="*/ 789236 h 1550172"/>
                  <a:gd name="connsiteX76" fmla="*/ 247881 w 1114676"/>
                  <a:gd name="connsiteY76" fmla="*/ 619440 h 1550172"/>
                  <a:gd name="connsiteX77" fmla="*/ 735036 w 1114676"/>
                  <a:gd name="connsiteY77" fmla="*/ 614199 h 1550172"/>
                  <a:gd name="connsiteX78" fmla="*/ 1061443 w 1114676"/>
                  <a:gd name="connsiteY78" fmla="*/ 614199 h 1550172"/>
                  <a:gd name="connsiteX79" fmla="*/ 1114676 w 1114676"/>
                  <a:gd name="connsiteY79" fmla="*/ 667443 h 1550172"/>
                  <a:gd name="connsiteX80" fmla="*/ 1114676 w 1114676"/>
                  <a:gd name="connsiteY80" fmla="*/ 1496928 h 1550172"/>
                  <a:gd name="connsiteX81" fmla="*/ 1061443 w 1114676"/>
                  <a:gd name="connsiteY81" fmla="*/ 1550172 h 1550172"/>
                  <a:gd name="connsiteX82" fmla="*/ 735036 w 1114676"/>
                  <a:gd name="connsiteY82" fmla="*/ 1550172 h 1550172"/>
                  <a:gd name="connsiteX83" fmla="*/ 681802 w 1114676"/>
                  <a:gd name="connsiteY83" fmla="*/ 1496928 h 1550172"/>
                  <a:gd name="connsiteX84" fmla="*/ 681802 w 1114676"/>
                  <a:gd name="connsiteY84" fmla="*/ 667443 h 1550172"/>
                  <a:gd name="connsiteX85" fmla="*/ 735036 w 1114676"/>
                  <a:gd name="connsiteY85" fmla="*/ 614199 h 1550172"/>
                  <a:gd name="connsiteX86" fmla="*/ 394831 w 1114676"/>
                  <a:gd name="connsiteY86" fmla="*/ 563366 h 1550172"/>
                  <a:gd name="connsiteX87" fmla="*/ 495547 w 1114676"/>
                  <a:gd name="connsiteY87" fmla="*/ 563366 h 1550172"/>
                  <a:gd name="connsiteX88" fmla="*/ 536114 w 1114676"/>
                  <a:gd name="connsiteY88" fmla="*/ 604044 h 1550172"/>
                  <a:gd name="connsiteX89" fmla="*/ 536114 w 1114676"/>
                  <a:gd name="connsiteY89" fmla="*/ 804632 h 1550172"/>
                  <a:gd name="connsiteX90" fmla="*/ 495547 w 1114676"/>
                  <a:gd name="connsiteY90" fmla="*/ 845310 h 1550172"/>
                  <a:gd name="connsiteX91" fmla="*/ 394831 w 1114676"/>
                  <a:gd name="connsiteY91" fmla="*/ 845310 h 1550172"/>
                  <a:gd name="connsiteX92" fmla="*/ 354265 w 1114676"/>
                  <a:gd name="connsiteY92" fmla="*/ 804632 h 1550172"/>
                  <a:gd name="connsiteX93" fmla="*/ 354265 w 1114676"/>
                  <a:gd name="connsiteY93" fmla="*/ 604044 h 1550172"/>
                  <a:gd name="connsiteX94" fmla="*/ 394831 w 1114676"/>
                  <a:gd name="connsiteY94" fmla="*/ 563366 h 1550172"/>
                  <a:gd name="connsiteX95" fmla="*/ 162672 w 1114676"/>
                  <a:gd name="connsiteY95" fmla="*/ 563366 h 1550172"/>
                  <a:gd name="connsiteX96" fmla="*/ 263389 w 1114676"/>
                  <a:gd name="connsiteY96" fmla="*/ 563366 h 1550172"/>
                  <a:gd name="connsiteX97" fmla="*/ 303955 w 1114676"/>
                  <a:gd name="connsiteY97" fmla="*/ 604044 h 1550172"/>
                  <a:gd name="connsiteX98" fmla="*/ 303955 w 1114676"/>
                  <a:gd name="connsiteY98" fmla="*/ 804632 h 1550172"/>
                  <a:gd name="connsiteX99" fmla="*/ 263389 w 1114676"/>
                  <a:gd name="connsiteY99" fmla="*/ 845310 h 1550172"/>
                  <a:gd name="connsiteX100" fmla="*/ 162672 w 1114676"/>
                  <a:gd name="connsiteY100" fmla="*/ 845310 h 1550172"/>
                  <a:gd name="connsiteX101" fmla="*/ 122106 w 1114676"/>
                  <a:gd name="connsiteY101" fmla="*/ 804632 h 1550172"/>
                  <a:gd name="connsiteX102" fmla="*/ 122106 w 1114676"/>
                  <a:gd name="connsiteY102" fmla="*/ 604044 h 1550172"/>
                  <a:gd name="connsiteX103" fmla="*/ 162672 w 1114676"/>
                  <a:gd name="connsiteY103" fmla="*/ 563366 h 1550172"/>
                  <a:gd name="connsiteX104" fmla="*/ 56074 w 1114676"/>
                  <a:gd name="connsiteY104" fmla="*/ 468510 h 1550172"/>
                  <a:gd name="connsiteX105" fmla="*/ 56074 w 1114676"/>
                  <a:gd name="connsiteY105" fmla="*/ 1494098 h 1550172"/>
                  <a:gd name="connsiteX106" fmla="*/ 602145 w 1114676"/>
                  <a:gd name="connsiteY106" fmla="*/ 1494098 h 1550172"/>
                  <a:gd name="connsiteX107" fmla="*/ 602145 w 1114676"/>
                  <a:gd name="connsiteY107" fmla="*/ 468510 h 1550172"/>
                  <a:gd name="connsiteX108" fmla="*/ 155556 w 1114676"/>
                  <a:gd name="connsiteY108" fmla="*/ 316994 h 1550172"/>
                  <a:gd name="connsiteX109" fmla="*/ 155556 w 1114676"/>
                  <a:gd name="connsiteY109" fmla="*/ 406960 h 1550172"/>
                  <a:gd name="connsiteX110" fmla="*/ 155556 w 1114676"/>
                  <a:gd name="connsiteY110" fmla="*/ 412436 h 1550172"/>
                  <a:gd name="connsiteX111" fmla="*/ 194671 w 1114676"/>
                  <a:gd name="connsiteY111" fmla="*/ 412436 h 1550172"/>
                  <a:gd name="connsiteX112" fmla="*/ 471348 w 1114676"/>
                  <a:gd name="connsiteY112" fmla="*/ 412436 h 1550172"/>
                  <a:gd name="connsiteX113" fmla="*/ 502663 w 1114676"/>
                  <a:gd name="connsiteY113" fmla="*/ 412436 h 1550172"/>
                  <a:gd name="connsiteX114" fmla="*/ 502663 w 1114676"/>
                  <a:gd name="connsiteY114" fmla="*/ 396731 h 1550172"/>
                  <a:gd name="connsiteX115" fmla="*/ 502663 w 1114676"/>
                  <a:gd name="connsiteY115" fmla="*/ 316994 h 1550172"/>
                  <a:gd name="connsiteX116" fmla="*/ 155556 w 1114676"/>
                  <a:gd name="connsiteY116" fmla="*/ 316994 h 1550172"/>
                  <a:gd name="connsiteX117" fmla="*/ 205890 w 1114676"/>
                  <a:gd name="connsiteY117" fmla="*/ 167163 h 1550172"/>
                  <a:gd name="connsiteX118" fmla="*/ 205890 w 1114676"/>
                  <a:gd name="connsiteY118" fmla="*/ 239278 h 1550172"/>
                  <a:gd name="connsiteX119" fmla="*/ 205890 w 1114676"/>
                  <a:gd name="connsiteY119" fmla="*/ 260982 h 1550172"/>
                  <a:gd name="connsiteX120" fmla="*/ 214842 w 1114676"/>
                  <a:gd name="connsiteY120" fmla="*/ 260982 h 1550172"/>
                  <a:gd name="connsiteX121" fmla="*/ 442688 w 1114676"/>
                  <a:gd name="connsiteY121" fmla="*/ 260982 h 1550172"/>
                  <a:gd name="connsiteX122" fmla="*/ 452329 w 1114676"/>
                  <a:gd name="connsiteY122" fmla="*/ 260982 h 1550172"/>
                  <a:gd name="connsiteX123" fmla="*/ 452329 w 1114676"/>
                  <a:gd name="connsiteY123" fmla="*/ 250729 h 1550172"/>
                  <a:gd name="connsiteX124" fmla="*/ 452329 w 1114676"/>
                  <a:gd name="connsiteY124" fmla="*/ 167163 h 1550172"/>
                  <a:gd name="connsiteX125" fmla="*/ 338074 w 1114676"/>
                  <a:gd name="connsiteY125" fmla="*/ 167163 h 1550172"/>
                  <a:gd name="connsiteX126" fmla="*/ 328909 w 1114676"/>
                  <a:gd name="connsiteY126" fmla="*/ 167163 h 1550172"/>
                  <a:gd name="connsiteX127" fmla="*/ 328848 w 1114676"/>
                  <a:gd name="connsiteY127" fmla="*/ 167176 h 1550172"/>
                  <a:gd name="connsiteX128" fmla="*/ 328787 w 1114676"/>
                  <a:gd name="connsiteY128" fmla="*/ 167163 h 1550172"/>
                  <a:gd name="connsiteX129" fmla="*/ 309857 w 1114676"/>
                  <a:gd name="connsiteY129" fmla="*/ 167163 h 1550172"/>
                  <a:gd name="connsiteX130" fmla="*/ 205890 w 1114676"/>
                  <a:gd name="connsiteY130" fmla="*/ 167163 h 1550172"/>
                  <a:gd name="connsiteX131" fmla="*/ 328848 w 1114676"/>
                  <a:gd name="connsiteY131" fmla="*/ 0 h 1550172"/>
                  <a:gd name="connsiteX132" fmla="*/ 356885 w 1114676"/>
                  <a:gd name="connsiteY132" fmla="*/ 28097 h 1550172"/>
                  <a:gd name="connsiteX133" fmla="*/ 356885 w 1114676"/>
                  <a:gd name="connsiteY133" fmla="*/ 92259 h 1550172"/>
                  <a:gd name="connsiteX134" fmla="*/ 356885 w 1114676"/>
                  <a:gd name="connsiteY134" fmla="*/ 111101 h 1550172"/>
                  <a:gd name="connsiteX135" fmla="*/ 373229 w 1114676"/>
                  <a:gd name="connsiteY135" fmla="*/ 111101 h 1550172"/>
                  <a:gd name="connsiteX136" fmla="*/ 455130 w 1114676"/>
                  <a:gd name="connsiteY136" fmla="*/ 111101 h 1550172"/>
                  <a:gd name="connsiteX137" fmla="*/ 508338 w 1114676"/>
                  <a:gd name="connsiteY137" fmla="*/ 164360 h 1550172"/>
                  <a:gd name="connsiteX138" fmla="*/ 508338 w 1114676"/>
                  <a:gd name="connsiteY138" fmla="*/ 261563 h 1550172"/>
                  <a:gd name="connsiteX139" fmla="*/ 526173 w 1114676"/>
                  <a:gd name="connsiteY139" fmla="*/ 265161 h 1550172"/>
                  <a:gd name="connsiteX140" fmla="*/ 558648 w 1114676"/>
                  <a:gd name="connsiteY140" fmla="*/ 314194 h 1550172"/>
                  <a:gd name="connsiteX141" fmla="*/ 558648 w 1114676"/>
                  <a:gd name="connsiteY141" fmla="*/ 412436 h 1550172"/>
                  <a:gd name="connsiteX142" fmla="*/ 560079 w 1114676"/>
                  <a:gd name="connsiteY142" fmla="*/ 412436 h 1550172"/>
                  <a:gd name="connsiteX143" fmla="*/ 606402 w 1114676"/>
                  <a:gd name="connsiteY143" fmla="*/ 412436 h 1550172"/>
                  <a:gd name="connsiteX144" fmla="*/ 658220 w 1114676"/>
                  <a:gd name="connsiteY144" fmla="*/ 465680 h 1550172"/>
                  <a:gd name="connsiteX145" fmla="*/ 658220 w 1114676"/>
                  <a:gd name="connsiteY145" fmla="*/ 1496928 h 1550172"/>
                  <a:gd name="connsiteX146" fmla="*/ 606402 w 1114676"/>
                  <a:gd name="connsiteY146" fmla="*/ 1550172 h 1550172"/>
                  <a:gd name="connsiteX147" fmla="*/ 53218 w 1114676"/>
                  <a:gd name="connsiteY147" fmla="*/ 1550172 h 1550172"/>
                  <a:gd name="connsiteX148" fmla="*/ 0 w 1114676"/>
                  <a:gd name="connsiteY148" fmla="*/ 1496928 h 1550172"/>
                  <a:gd name="connsiteX149" fmla="*/ 0 w 1114676"/>
                  <a:gd name="connsiteY149" fmla="*/ 465680 h 1550172"/>
                  <a:gd name="connsiteX150" fmla="*/ 53218 w 1114676"/>
                  <a:gd name="connsiteY150" fmla="*/ 412436 h 1550172"/>
                  <a:gd name="connsiteX151" fmla="*/ 99571 w 1114676"/>
                  <a:gd name="connsiteY151" fmla="*/ 412436 h 1550172"/>
                  <a:gd name="connsiteX152" fmla="*/ 99571 w 1114676"/>
                  <a:gd name="connsiteY152" fmla="*/ 395807 h 1550172"/>
                  <a:gd name="connsiteX153" fmla="*/ 99571 w 1114676"/>
                  <a:gd name="connsiteY153" fmla="*/ 314194 h 1550172"/>
                  <a:gd name="connsiteX154" fmla="*/ 132047 w 1114676"/>
                  <a:gd name="connsiteY154" fmla="*/ 265161 h 1550172"/>
                  <a:gd name="connsiteX155" fmla="*/ 149881 w 1114676"/>
                  <a:gd name="connsiteY155" fmla="*/ 261563 h 1550172"/>
                  <a:gd name="connsiteX156" fmla="*/ 149881 w 1114676"/>
                  <a:gd name="connsiteY156" fmla="*/ 249804 h 1550172"/>
                  <a:gd name="connsiteX157" fmla="*/ 149881 w 1114676"/>
                  <a:gd name="connsiteY157" fmla="*/ 164360 h 1550172"/>
                  <a:gd name="connsiteX158" fmla="*/ 203090 w 1114676"/>
                  <a:gd name="connsiteY158" fmla="*/ 111101 h 1550172"/>
                  <a:gd name="connsiteX159" fmla="*/ 286282 w 1114676"/>
                  <a:gd name="connsiteY159" fmla="*/ 111101 h 1550172"/>
                  <a:gd name="connsiteX160" fmla="*/ 300810 w 1114676"/>
                  <a:gd name="connsiteY160" fmla="*/ 111101 h 1550172"/>
                  <a:gd name="connsiteX161" fmla="*/ 300810 w 1114676"/>
                  <a:gd name="connsiteY161" fmla="*/ 102446 h 1550172"/>
                  <a:gd name="connsiteX162" fmla="*/ 300810 w 1114676"/>
                  <a:gd name="connsiteY162" fmla="*/ 28097 h 1550172"/>
                  <a:gd name="connsiteX163" fmla="*/ 328848 w 1114676"/>
                  <a:gd name="connsiteY163" fmla="*/ 0 h 155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</a:cxnLst>
                <a:rect l="l" t="t" r="r" b="b"/>
                <a:pathLst>
                  <a:path w="1114676" h="1550172">
                    <a:moveTo>
                      <a:pt x="838496" y="1272420"/>
                    </a:moveTo>
                    <a:lnTo>
                      <a:pt x="838496" y="1317489"/>
                    </a:lnTo>
                    <a:lnTo>
                      <a:pt x="957458" y="1317489"/>
                    </a:lnTo>
                    <a:lnTo>
                      <a:pt x="957458" y="1272420"/>
                    </a:lnTo>
                    <a:close/>
                    <a:moveTo>
                      <a:pt x="823473" y="1216345"/>
                    </a:moveTo>
                    <a:cubicBezTo>
                      <a:pt x="974403" y="1216345"/>
                      <a:pt x="974403" y="1216345"/>
                      <a:pt x="974403" y="1216345"/>
                    </a:cubicBezTo>
                    <a:cubicBezTo>
                      <a:pt x="995365" y="1216345"/>
                      <a:pt x="1013532" y="1234594"/>
                      <a:pt x="1013532" y="1257054"/>
                    </a:cubicBezTo>
                    <a:cubicBezTo>
                      <a:pt x="1013532" y="1332856"/>
                      <a:pt x="1013532" y="1332856"/>
                      <a:pt x="1013532" y="1332856"/>
                    </a:cubicBezTo>
                    <a:cubicBezTo>
                      <a:pt x="1013532" y="1355315"/>
                      <a:pt x="995365" y="1373564"/>
                      <a:pt x="974403" y="1373564"/>
                    </a:cubicBezTo>
                    <a:cubicBezTo>
                      <a:pt x="823473" y="1373564"/>
                      <a:pt x="823473" y="1373564"/>
                      <a:pt x="823473" y="1373564"/>
                    </a:cubicBezTo>
                    <a:cubicBezTo>
                      <a:pt x="801114" y="1373564"/>
                      <a:pt x="782946" y="1355315"/>
                      <a:pt x="782946" y="1332856"/>
                    </a:cubicBezTo>
                    <a:cubicBezTo>
                      <a:pt x="782946" y="1257054"/>
                      <a:pt x="782946" y="1257054"/>
                      <a:pt x="782946" y="1257054"/>
                    </a:cubicBezTo>
                    <a:cubicBezTo>
                      <a:pt x="782946" y="1234594"/>
                      <a:pt x="801114" y="1216345"/>
                      <a:pt x="823473" y="1216345"/>
                    </a:cubicBezTo>
                    <a:close/>
                    <a:moveTo>
                      <a:pt x="410339" y="1051266"/>
                    </a:moveTo>
                    <a:lnTo>
                      <a:pt x="410339" y="1220538"/>
                    </a:lnTo>
                    <a:lnTo>
                      <a:pt x="480039" y="1220538"/>
                    </a:lnTo>
                    <a:lnTo>
                      <a:pt x="480039" y="1051266"/>
                    </a:lnTo>
                    <a:close/>
                    <a:moveTo>
                      <a:pt x="177656" y="1051266"/>
                    </a:moveTo>
                    <a:lnTo>
                      <a:pt x="177656" y="1220538"/>
                    </a:lnTo>
                    <a:lnTo>
                      <a:pt x="247881" y="1220538"/>
                    </a:lnTo>
                    <a:lnTo>
                      <a:pt x="247881" y="1051266"/>
                    </a:lnTo>
                    <a:close/>
                    <a:moveTo>
                      <a:pt x="838496" y="1047074"/>
                    </a:moveTo>
                    <a:lnTo>
                      <a:pt x="838496" y="1091619"/>
                    </a:lnTo>
                    <a:lnTo>
                      <a:pt x="957458" y="1091619"/>
                    </a:lnTo>
                    <a:lnTo>
                      <a:pt x="957458" y="1047074"/>
                    </a:lnTo>
                    <a:close/>
                    <a:moveTo>
                      <a:pt x="394831" y="995192"/>
                    </a:moveTo>
                    <a:cubicBezTo>
                      <a:pt x="495547" y="995192"/>
                      <a:pt x="495547" y="995192"/>
                      <a:pt x="495547" y="995192"/>
                    </a:cubicBezTo>
                    <a:cubicBezTo>
                      <a:pt x="517929" y="995192"/>
                      <a:pt x="536114" y="1013393"/>
                      <a:pt x="536114" y="1035795"/>
                    </a:cubicBezTo>
                    <a:cubicBezTo>
                      <a:pt x="536114" y="1236009"/>
                      <a:pt x="536114" y="1236009"/>
                      <a:pt x="536114" y="1236009"/>
                    </a:cubicBezTo>
                    <a:cubicBezTo>
                      <a:pt x="536114" y="1258411"/>
                      <a:pt x="517929" y="1276612"/>
                      <a:pt x="495547" y="1276612"/>
                    </a:cubicBezTo>
                    <a:cubicBezTo>
                      <a:pt x="394831" y="1276612"/>
                      <a:pt x="394831" y="1276612"/>
                      <a:pt x="394831" y="1276612"/>
                    </a:cubicBezTo>
                    <a:cubicBezTo>
                      <a:pt x="372450" y="1276612"/>
                      <a:pt x="354265" y="1258411"/>
                      <a:pt x="354265" y="1236009"/>
                    </a:cubicBezTo>
                    <a:cubicBezTo>
                      <a:pt x="354265" y="1035795"/>
                      <a:pt x="354265" y="1035795"/>
                      <a:pt x="354265" y="1035795"/>
                    </a:cubicBezTo>
                    <a:cubicBezTo>
                      <a:pt x="354265" y="1013393"/>
                      <a:pt x="372450" y="995192"/>
                      <a:pt x="394831" y="995192"/>
                    </a:cubicBezTo>
                    <a:close/>
                    <a:moveTo>
                      <a:pt x="162672" y="995192"/>
                    </a:moveTo>
                    <a:cubicBezTo>
                      <a:pt x="263389" y="995192"/>
                      <a:pt x="263389" y="995192"/>
                      <a:pt x="263389" y="995192"/>
                    </a:cubicBezTo>
                    <a:cubicBezTo>
                      <a:pt x="285770" y="995192"/>
                      <a:pt x="303955" y="1013393"/>
                      <a:pt x="303955" y="1035795"/>
                    </a:cubicBezTo>
                    <a:cubicBezTo>
                      <a:pt x="303955" y="1236009"/>
                      <a:pt x="303955" y="1236009"/>
                      <a:pt x="303955" y="1236009"/>
                    </a:cubicBezTo>
                    <a:cubicBezTo>
                      <a:pt x="303955" y="1258411"/>
                      <a:pt x="285770" y="1276612"/>
                      <a:pt x="263389" y="1276612"/>
                    </a:cubicBezTo>
                    <a:cubicBezTo>
                      <a:pt x="162672" y="1276612"/>
                      <a:pt x="162672" y="1276612"/>
                      <a:pt x="162672" y="1276612"/>
                    </a:cubicBezTo>
                    <a:cubicBezTo>
                      <a:pt x="140291" y="1276612"/>
                      <a:pt x="122106" y="1258411"/>
                      <a:pt x="122106" y="1236009"/>
                    </a:cubicBezTo>
                    <a:cubicBezTo>
                      <a:pt x="122106" y="1035795"/>
                      <a:pt x="122106" y="1035795"/>
                      <a:pt x="122106" y="1035795"/>
                    </a:cubicBezTo>
                    <a:cubicBezTo>
                      <a:pt x="122106" y="1013393"/>
                      <a:pt x="140291" y="995192"/>
                      <a:pt x="162672" y="995192"/>
                    </a:cubicBezTo>
                    <a:close/>
                    <a:moveTo>
                      <a:pt x="823473" y="990999"/>
                    </a:moveTo>
                    <a:cubicBezTo>
                      <a:pt x="974403" y="990999"/>
                      <a:pt x="974403" y="990999"/>
                      <a:pt x="974403" y="990999"/>
                    </a:cubicBezTo>
                    <a:cubicBezTo>
                      <a:pt x="995365" y="990999"/>
                      <a:pt x="1013532" y="1009187"/>
                      <a:pt x="1013532" y="1031572"/>
                    </a:cubicBezTo>
                    <a:cubicBezTo>
                      <a:pt x="1013532" y="1107121"/>
                      <a:pt x="1013532" y="1107121"/>
                      <a:pt x="1013532" y="1107121"/>
                    </a:cubicBezTo>
                    <a:cubicBezTo>
                      <a:pt x="1013532" y="1129506"/>
                      <a:pt x="995365" y="1147694"/>
                      <a:pt x="974403" y="1147694"/>
                    </a:cubicBezTo>
                    <a:cubicBezTo>
                      <a:pt x="823473" y="1147694"/>
                      <a:pt x="823473" y="1147694"/>
                      <a:pt x="823473" y="1147694"/>
                    </a:cubicBezTo>
                    <a:cubicBezTo>
                      <a:pt x="801114" y="1147694"/>
                      <a:pt x="782946" y="1129506"/>
                      <a:pt x="782946" y="1107121"/>
                    </a:cubicBezTo>
                    <a:cubicBezTo>
                      <a:pt x="782946" y="1031572"/>
                      <a:pt x="782946" y="1031572"/>
                      <a:pt x="782946" y="1031572"/>
                    </a:cubicBezTo>
                    <a:cubicBezTo>
                      <a:pt x="782946" y="1009187"/>
                      <a:pt x="801114" y="990999"/>
                      <a:pt x="823473" y="990999"/>
                    </a:cubicBezTo>
                    <a:close/>
                    <a:moveTo>
                      <a:pt x="838496" y="820155"/>
                    </a:moveTo>
                    <a:lnTo>
                      <a:pt x="838496" y="864701"/>
                    </a:lnTo>
                    <a:lnTo>
                      <a:pt x="957458" y="864701"/>
                    </a:lnTo>
                    <a:lnTo>
                      <a:pt x="957458" y="820155"/>
                    </a:lnTo>
                    <a:close/>
                    <a:moveTo>
                      <a:pt x="823473" y="764081"/>
                    </a:moveTo>
                    <a:cubicBezTo>
                      <a:pt x="974403" y="764081"/>
                      <a:pt x="974403" y="764081"/>
                      <a:pt x="974403" y="764081"/>
                    </a:cubicBezTo>
                    <a:cubicBezTo>
                      <a:pt x="995365" y="764081"/>
                      <a:pt x="1013532" y="782269"/>
                      <a:pt x="1013532" y="804653"/>
                    </a:cubicBezTo>
                    <a:cubicBezTo>
                      <a:pt x="1013532" y="880202"/>
                      <a:pt x="1013532" y="880202"/>
                      <a:pt x="1013532" y="880202"/>
                    </a:cubicBezTo>
                    <a:cubicBezTo>
                      <a:pt x="1013532" y="902587"/>
                      <a:pt x="995365" y="920775"/>
                      <a:pt x="974403" y="920775"/>
                    </a:cubicBezTo>
                    <a:cubicBezTo>
                      <a:pt x="823473" y="920775"/>
                      <a:pt x="823473" y="920775"/>
                      <a:pt x="823473" y="920775"/>
                    </a:cubicBezTo>
                    <a:cubicBezTo>
                      <a:pt x="801114" y="920775"/>
                      <a:pt x="782946" y="902587"/>
                      <a:pt x="782946" y="880202"/>
                    </a:cubicBezTo>
                    <a:cubicBezTo>
                      <a:pt x="782946" y="804653"/>
                      <a:pt x="782946" y="804653"/>
                      <a:pt x="782946" y="804653"/>
                    </a:cubicBezTo>
                    <a:cubicBezTo>
                      <a:pt x="782946" y="782269"/>
                      <a:pt x="801114" y="764081"/>
                      <a:pt x="823473" y="764081"/>
                    </a:cubicBezTo>
                    <a:close/>
                    <a:moveTo>
                      <a:pt x="737877" y="670274"/>
                    </a:moveTo>
                    <a:lnTo>
                      <a:pt x="737877" y="1494098"/>
                    </a:lnTo>
                    <a:lnTo>
                      <a:pt x="1058602" y="1494098"/>
                    </a:lnTo>
                    <a:lnTo>
                      <a:pt x="1058602" y="670274"/>
                    </a:lnTo>
                    <a:close/>
                    <a:moveTo>
                      <a:pt x="410339" y="619440"/>
                    </a:moveTo>
                    <a:lnTo>
                      <a:pt x="410339" y="789236"/>
                    </a:lnTo>
                    <a:lnTo>
                      <a:pt x="480039" y="789236"/>
                    </a:lnTo>
                    <a:lnTo>
                      <a:pt x="480039" y="619440"/>
                    </a:lnTo>
                    <a:close/>
                    <a:moveTo>
                      <a:pt x="177656" y="619440"/>
                    </a:moveTo>
                    <a:lnTo>
                      <a:pt x="177656" y="789236"/>
                    </a:lnTo>
                    <a:lnTo>
                      <a:pt x="247881" y="789236"/>
                    </a:lnTo>
                    <a:lnTo>
                      <a:pt x="247881" y="619440"/>
                    </a:lnTo>
                    <a:close/>
                    <a:moveTo>
                      <a:pt x="735036" y="614199"/>
                    </a:moveTo>
                    <a:cubicBezTo>
                      <a:pt x="1061443" y="614199"/>
                      <a:pt x="1061443" y="614199"/>
                      <a:pt x="1061443" y="614199"/>
                    </a:cubicBezTo>
                    <a:cubicBezTo>
                      <a:pt x="1090861" y="614199"/>
                      <a:pt x="1114676" y="638019"/>
                      <a:pt x="1114676" y="667443"/>
                    </a:cubicBezTo>
                    <a:cubicBezTo>
                      <a:pt x="1114676" y="1496928"/>
                      <a:pt x="1114676" y="1496928"/>
                      <a:pt x="1114676" y="1496928"/>
                    </a:cubicBezTo>
                    <a:cubicBezTo>
                      <a:pt x="1114676" y="1526352"/>
                      <a:pt x="1090861" y="1550172"/>
                      <a:pt x="1061443" y="1550172"/>
                    </a:cubicBezTo>
                    <a:cubicBezTo>
                      <a:pt x="735036" y="1550172"/>
                      <a:pt x="735036" y="1550172"/>
                      <a:pt x="735036" y="1550172"/>
                    </a:cubicBezTo>
                    <a:cubicBezTo>
                      <a:pt x="705618" y="1550172"/>
                      <a:pt x="681802" y="1526352"/>
                      <a:pt x="681802" y="1496928"/>
                    </a:cubicBezTo>
                    <a:cubicBezTo>
                      <a:pt x="681802" y="667443"/>
                      <a:pt x="681802" y="667443"/>
                      <a:pt x="681802" y="667443"/>
                    </a:cubicBezTo>
                    <a:cubicBezTo>
                      <a:pt x="681802" y="638019"/>
                      <a:pt x="705618" y="614199"/>
                      <a:pt x="735036" y="614199"/>
                    </a:cubicBezTo>
                    <a:close/>
                    <a:moveTo>
                      <a:pt x="394831" y="563366"/>
                    </a:moveTo>
                    <a:cubicBezTo>
                      <a:pt x="495547" y="563366"/>
                      <a:pt x="495547" y="563366"/>
                      <a:pt x="495547" y="563366"/>
                    </a:cubicBezTo>
                    <a:cubicBezTo>
                      <a:pt x="517929" y="563366"/>
                      <a:pt x="536114" y="581601"/>
                      <a:pt x="536114" y="604044"/>
                    </a:cubicBezTo>
                    <a:cubicBezTo>
                      <a:pt x="536114" y="804632"/>
                      <a:pt x="536114" y="804632"/>
                      <a:pt x="536114" y="804632"/>
                    </a:cubicBezTo>
                    <a:cubicBezTo>
                      <a:pt x="536114" y="827075"/>
                      <a:pt x="517929" y="845310"/>
                      <a:pt x="495547" y="845310"/>
                    </a:cubicBezTo>
                    <a:cubicBezTo>
                      <a:pt x="394831" y="845310"/>
                      <a:pt x="394831" y="845310"/>
                      <a:pt x="394831" y="845310"/>
                    </a:cubicBezTo>
                    <a:cubicBezTo>
                      <a:pt x="372450" y="845310"/>
                      <a:pt x="354265" y="827075"/>
                      <a:pt x="354265" y="804632"/>
                    </a:cubicBezTo>
                    <a:cubicBezTo>
                      <a:pt x="354265" y="604044"/>
                      <a:pt x="354265" y="604044"/>
                      <a:pt x="354265" y="604044"/>
                    </a:cubicBezTo>
                    <a:cubicBezTo>
                      <a:pt x="354265" y="581601"/>
                      <a:pt x="372450" y="563366"/>
                      <a:pt x="394831" y="563366"/>
                    </a:cubicBezTo>
                    <a:close/>
                    <a:moveTo>
                      <a:pt x="162672" y="563366"/>
                    </a:moveTo>
                    <a:cubicBezTo>
                      <a:pt x="263389" y="563366"/>
                      <a:pt x="263389" y="563366"/>
                      <a:pt x="263389" y="563366"/>
                    </a:cubicBezTo>
                    <a:cubicBezTo>
                      <a:pt x="285770" y="563366"/>
                      <a:pt x="303955" y="581601"/>
                      <a:pt x="303955" y="604044"/>
                    </a:cubicBezTo>
                    <a:cubicBezTo>
                      <a:pt x="303955" y="804632"/>
                      <a:pt x="303955" y="804632"/>
                      <a:pt x="303955" y="804632"/>
                    </a:cubicBezTo>
                    <a:cubicBezTo>
                      <a:pt x="303955" y="827075"/>
                      <a:pt x="285770" y="845310"/>
                      <a:pt x="263389" y="845310"/>
                    </a:cubicBezTo>
                    <a:cubicBezTo>
                      <a:pt x="162672" y="845310"/>
                      <a:pt x="162672" y="845310"/>
                      <a:pt x="162672" y="845310"/>
                    </a:cubicBezTo>
                    <a:cubicBezTo>
                      <a:pt x="140291" y="845310"/>
                      <a:pt x="122106" y="827075"/>
                      <a:pt x="122106" y="804632"/>
                    </a:cubicBezTo>
                    <a:cubicBezTo>
                      <a:pt x="122106" y="604044"/>
                      <a:pt x="122106" y="604044"/>
                      <a:pt x="122106" y="604044"/>
                    </a:cubicBezTo>
                    <a:cubicBezTo>
                      <a:pt x="122106" y="581601"/>
                      <a:pt x="140291" y="563366"/>
                      <a:pt x="162672" y="563366"/>
                    </a:cubicBezTo>
                    <a:close/>
                    <a:moveTo>
                      <a:pt x="56074" y="468510"/>
                    </a:moveTo>
                    <a:lnTo>
                      <a:pt x="56074" y="1494098"/>
                    </a:lnTo>
                    <a:lnTo>
                      <a:pt x="602145" y="1494098"/>
                    </a:lnTo>
                    <a:lnTo>
                      <a:pt x="602145" y="468510"/>
                    </a:lnTo>
                    <a:close/>
                    <a:moveTo>
                      <a:pt x="155556" y="316994"/>
                    </a:moveTo>
                    <a:cubicBezTo>
                      <a:pt x="155556" y="361628"/>
                      <a:pt x="155556" y="389525"/>
                      <a:pt x="155556" y="406960"/>
                    </a:cubicBezTo>
                    <a:lnTo>
                      <a:pt x="155556" y="412436"/>
                    </a:lnTo>
                    <a:lnTo>
                      <a:pt x="194671" y="412436"/>
                    </a:lnTo>
                    <a:cubicBezTo>
                      <a:pt x="322450" y="412436"/>
                      <a:pt x="410573" y="412436"/>
                      <a:pt x="471348" y="412436"/>
                    </a:cubicBezTo>
                    <a:lnTo>
                      <a:pt x="502663" y="412436"/>
                    </a:lnTo>
                    <a:lnTo>
                      <a:pt x="502663" y="396731"/>
                    </a:lnTo>
                    <a:cubicBezTo>
                      <a:pt x="502663" y="316994"/>
                      <a:pt x="502663" y="316994"/>
                      <a:pt x="502663" y="316994"/>
                    </a:cubicBezTo>
                    <a:cubicBezTo>
                      <a:pt x="155556" y="316994"/>
                      <a:pt x="155556" y="316994"/>
                      <a:pt x="155556" y="316994"/>
                    </a:cubicBezTo>
                    <a:close/>
                    <a:moveTo>
                      <a:pt x="205890" y="167163"/>
                    </a:moveTo>
                    <a:cubicBezTo>
                      <a:pt x="205890" y="198348"/>
                      <a:pt x="205890" y="221737"/>
                      <a:pt x="205890" y="239278"/>
                    </a:cubicBezTo>
                    <a:lnTo>
                      <a:pt x="205890" y="260982"/>
                    </a:lnTo>
                    <a:lnTo>
                      <a:pt x="214842" y="260982"/>
                    </a:lnTo>
                    <a:cubicBezTo>
                      <a:pt x="331090" y="260982"/>
                      <a:pt x="400839" y="260982"/>
                      <a:pt x="442688" y="260982"/>
                    </a:cubicBezTo>
                    <a:lnTo>
                      <a:pt x="452329" y="260982"/>
                    </a:lnTo>
                    <a:lnTo>
                      <a:pt x="452329" y="250729"/>
                    </a:lnTo>
                    <a:cubicBezTo>
                      <a:pt x="452329" y="167163"/>
                      <a:pt x="452329" y="167163"/>
                      <a:pt x="452329" y="167163"/>
                    </a:cubicBezTo>
                    <a:cubicBezTo>
                      <a:pt x="406122" y="167163"/>
                      <a:pt x="368578" y="167163"/>
                      <a:pt x="338074" y="167163"/>
                    </a:cubicBezTo>
                    <a:lnTo>
                      <a:pt x="328909" y="167163"/>
                    </a:lnTo>
                    <a:lnTo>
                      <a:pt x="328848" y="167176"/>
                    </a:lnTo>
                    <a:lnTo>
                      <a:pt x="328787" y="167163"/>
                    </a:lnTo>
                    <a:lnTo>
                      <a:pt x="309857" y="167163"/>
                    </a:lnTo>
                    <a:cubicBezTo>
                      <a:pt x="205890" y="167163"/>
                      <a:pt x="205890" y="167163"/>
                      <a:pt x="205890" y="167163"/>
                    </a:cubicBezTo>
                    <a:close/>
                    <a:moveTo>
                      <a:pt x="328848" y="0"/>
                    </a:moveTo>
                    <a:cubicBezTo>
                      <a:pt x="344268" y="0"/>
                      <a:pt x="356885" y="12644"/>
                      <a:pt x="356885" y="28097"/>
                    </a:cubicBezTo>
                    <a:cubicBezTo>
                      <a:pt x="356885" y="55842"/>
                      <a:pt x="356885" y="76652"/>
                      <a:pt x="356885" y="92259"/>
                    </a:cubicBezTo>
                    <a:lnTo>
                      <a:pt x="356885" y="111101"/>
                    </a:lnTo>
                    <a:lnTo>
                      <a:pt x="373229" y="111101"/>
                    </a:lnTo>
                    <a:cubicBezTo>
                      <a:pt x="455130" y="111101"/>
                      <a:pt x="455130" y="111101"/>
                      <a:pt x="455130" y="111101"/>
                    </a:cubicBezTo>
                    <a:cubicBezTo>
                      <a:pt x="484535" y="111101"/>
                      <a:pt x="508338" y="134927"/>
                      <a:pt x="508338" y="164360"/>
                    </a:cubicBezTo>
                    <a:lnTo>
                      <a:pt x="508338" y="261563"/>
                    </a:lnTo>
                    <a:lnTo>
                      <a:pt x="526173" y="265161"/>
                    </a:lnTo>
                    <a:cubicBezTo>
                      <a:pt x="545264" y="273235"/>
                      <a:pt x="558648" y="292139"/>
                      <a:pt x="558648" y="314194"/>
                    </a:cubicBezTo>
                    <a:lnTo>
                      <a:pt x="558648" y="412436"/>
                    </a:lnTo>
                    <a:lnTo>
                      <a:pt x="560079" y="412436"/>
                    </a:lnTo>
                    <a:cubicBezTo>
                      <a:pt x="606402" y="412436"/>
                      <a:pt x="606402" y="412436"/>
                      <a:pt x="606402" y="412436"/>
                    </a:cubicBezTo>
                    <a:cubicBezTo>
                      <a:pt x="634412" y="412436"/>
                      <a:pt x="658220" y="436256"/>
                      <a:pt x="658220" y="465680"/>
                    </a:cubicBezTo>
                    <a:cubicBezTo>
                      <a:pt x="658220" y="1496928"/>
                      <a:pt x="658220" y="1496928"/>
                      <a:pt x="658220" y="1496928"/>
                    </a:cubicBezTo>
                    <a:cubicBezTo>
                      <a:pt x="658220" y="1526353"/>
                      <a:pt x="634412" y="1550172"/>
                      <a:pt x="606402" y="1550172"/>
                    </a:cubicBezTo>
                    <a:cubicBezTo>
                      <a:pt x="53218" y="1550172"/>
                      <a:pt x="53218" y="1550172"/>
                      <a:pt x="53218" y="1550172"/>
                    </a:cubicBezTo>
                    <a:cubicBezTo>
                      <a:pt x="23808" y="1550172"/>
                      <a:pt x="0" y="1526353"/>
                      <a:pt x="0" y="1496928"/>
                    </a:cubicBezTo>
                    <a:cubicBezTo>
                      <a:pt x="0" y="465680"/>
                      <a:pt x="0" y="465680"/>
                      <a:pt x="0" y="465680"/>
                    </a:cubicBezTo>
                    <a:cubicBezTo>
                      <a:pt x="0" y="436256"/>
                      <a:pt x="23808" y="412436"/>
                      <a:pt x="53218" y="412436"/>
                    </a:cubicBezTo>
                    <a:lnTo>
                      <a:pt x="99571" y="412436"/>
                    </a:lnTo>
                    <a:lnTo>
                      <a:pt x="99571" y="395807"/>
                    </a:lnTo>
                    <a:cubicBezTo>
                      <a:pt x="99571" y="314194"/>
                      <a:pt x="99571" y="314194"/>
                      <a:pt x="99571" y="314194"/>
                    </a:cubicBezTo>
                    <a:cubicBezTo>
                      <a:pt x="99571" y="292139"/>
                      <a:pt x="112955" y="273235"/>
                      <a:pt x="132047" y="265161"/>
                    </a:cubicBezTo>
                    <a:lnTo>
                      <a:pt x="149881" y="261563"/>
                    </a:lnTo>
                    <a:lnTo>
                      <a:pt x="149881" y="249804"/>
                    </a:lnTo>
                    <a:cubicBezTo>
                      <a:pt x="149881" y="164360"/>
                      <a:pt x="149881" y="164360"/>
                      <a:pt x="149881" y="164360"/>
                    </a:cubicBezTo>
                    <a:cubicBezTo>
                      <a:pt x="149881" y="134927"/>
                      <a:pt x="173685" y="111101"/>
                      <a:pt x="203090" y="111101"/>
                    </a:cubicBezTo>
                    <a:cubicBezTo>
                      <a:pt x="234595" y="111101"/>
                      <a:pt x="262161" y="111101"/>
                      <a:pt x="286282" y="111101"/>
                    </a:cubicBezTo>
                    <a:lnTo>
                      <a:pt x="300810" y="111101"/>
                    </a:lnTo>
                    <a:lnTo>
                      <a:pt x="300810" y="102446"/>
                    </a:lnTo>
                    <a:cubicBezTo>
                      <a:pt x="300810" y="28097"/>
                      <a:pt x="300810" y="28097"/>
                      <a:pt x="300810" y="28097"/>
                    </a:cubicBezTo>
                    <a:cubicBezTo>
                      <a:pt x="300810" y="12644"/>
                      <a:pt x="313427" y="0"/>
                      <a:pt x="3288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335" name="Freeform 632"/>
              <p:cNvSpPr>
                <a:spLocks/>
              </p:cNvSpPr>
              <p:nvPr/>
            </p:nvSpPr>
            <p:spPr bwMode="auto">
              <a:xfrm>
                <a:off x="10266448" y="3110864"/>
                <a:ext cx="212800" cy="274637"/>
              </a:xfrm>
              <a:custGeom>
                <a:avLst/>
                <a:gdLst>
                  <a:gd name="connsiteX0" fmla="*/ 1616331 w 1684452"/>
                  <a:gd name="connsiteY0" fmla="*/ 466888 h 1863160"/>
                  <a:gd name="connsiteX1" fmla="*/ 1580938 w 1684452"/>
                  <a:gd name="connsiteY1" fmla="*/ 495908 h 1863160"/>
                  <a:gd name="connsiteX2" fmla="*/ 1425175 w 1684452"/>
                  <a:gd name="connsiteY2" fmla="*/ 575567 h 1863160"/>
                  <a:gd name="connsiteX3" fmla="*/ 842226 w 1684452"/>
                  <a:gd name="connsiteY3" fmla="*/ 665288 h 1863160"/>
                  <a:gd name="connsiteX4" fmla="*/ 259277 w 1684452"/>
                  <a:gd name="connsiteY4" fmla="*/ 575567 h 1863160"/>
                  <a:gd name="connsiteX5" fmla="*/ 103515 w 1684452"/>
                  <a:gd name="connsiteY5" fmla="*/ 495908 h 1863160"/>
                  <a:gd name="connsiteX6" fmla="*/ 68122 w 1684452"/>
                  <a:gd name="connsiteY6" fmla="*/ 466889 h 1863160"/>
                  <a:gd name="connsiteX7" fmla="*/ 68122 w 1684452"/>
                  <a:gd name="connsiteY7" fmla="*/ 698353 h 1863160"/>
                  <a:gd name="connsiteX8" fmla="*/ 66676 w 1684452"/>
                  <a:gd name="connsiteY8" fmla="*/ 698353 h 1863160"/>
                  <a:gd name="connsiteX9" fmla="*/ 66676 w 1684452"/>
                  <a:gd name="connsiteY9" fmla="*/ 1507978 h 1863160"/>
                  <a:gd name="connsiteX10" fmla="*/ 68122 w 1684452"/>
                  <a:gd name="connsiteY10" fmla="*/ 1507978 h 1863160"/>
                  <a:gd name="connsiteX11" fmla="*/ 68122 w 1684452"/>
                  <a:gd name="connsiteY11" fmla="*/ 1531401 h 1863160"/>
                  <a:gd name="connsiteX12" fmla="*/ 67785 w 1684452"/>
                  <a:gd name="connsiteY12" fmla="*/ 1531401 h 1863160"/>
                  <a:gd name="connsiteX13" fmla="*/ 842226 w 1684452"/>
                  <a:gd name="connsiteY13" fmla="*/ 1795454 h 1863160"/>
                  <a:gd name="connsiteX14" fmla="*/ 1616667 w 1684452"/>
                  <a:gd name="connsiteY14" fmla="*/ 1531401 h 1863160"/>
                  <a:gd name="connsiteX15" fmla="*/ 1616331 w 1684452"/>
                  <a:gd name="connsiteY15" fmla="*/ 1531401 h 1863160"/>
                  <a:gd name="connsiteX16" fmla="*/ 1616331 w 1684452"/>
                  <a:gd name="connsiteY16" fmla="*/ 1507978 h 1863160"/>
                  <a:gd name="connsiteX17" fmla="*/ 1619250 w 1684452"/>
                  <a:gd name="connsiteY17" fmla="*/ 1507978 h 1863160"/>
                  <a:gd name="connsiteX18" fmla="*/ 1619250 w 1684452"/>
                  <a:gd name="connsiteY18" fmla="*/ 698353 h 1863160"/>
                  <a:gd name="connsiteX19" fmla="*/ 1616331 w 1684452"/>
                  <a:gd name="connsiteY19" fmla="*/ 698353 h 1863160"/>
                  <a:gd name="connsiteX20" fmla="*/ 842226 w 1684452"/>
                  <a:gd name="connsiteY20" fmla="*/ 68122 h 1863160"/>
                  <a:gd name="connsiteX21" fmla="*/ 68122 w 1684452"/>
                  <a:gd name="connsiteY21" fmla="*/ 333087 h 1863160"/>
                  <a:gd name="connsiteX22" fmla="*/ 842226 w 1684452"/>
                  <a:gd name="connsiteY22" fmla="*/ 598052 h 1863160"/>
                  <a:gd name="connsiteX23" fmla="*/ 1616331 w 1684452"/>
                  <a:gd name="connsiteY23" fmla="*/ 333087 h 1863160"/>
                  <a:gd name="connsiteX24" fmla="*/ 842226 w 1684452"/>
                  <a:gd name="connsiteY24" fmla="*/ 68122 h 1863160"/>
                  <a:gd name="connsiteX25" fmla="*/ 842226 w 1684452"/>
                  <a:gd name="connsiteY25" fmla="*/ 0 h 1863160"/>
                  <a:gd name="connsiteX26" fmla="*/ 1425175 w 1684452"/>
                  <a:gd name="connsiteY26" fmla="*/ 89721 h 1863160"/>
                  <a:gd name="connsiteX27" fmla="*/ 1684452 w 1684452"/>
                  <a:gd name="connsiteY27" fmla="*/ 331797 h 1863160"/>
                  <a:gd name="connsiteX28" fmla="*/ 1681988 w 1684452"/>
                  <a:gd name="connsiteY28" fmla="*/ 352107 h 1863160"/>
                  <a:gd name="connsiteX29" fmla="*/ 1684452 w 1684452"/>
                  <a:gd name="connsiteY29" fmla="*/ 352107 h 1863160"/>
                  <a:gd name="connsiteX30" fmla="*/ 1684452 w 1684452"/>
                  <a:gd name="connsiteY30" fmla="*/ 1531401 h 1863160"/>
                  <a:gd name="connsiteX31" fmla="*/ 1684452 w 1684452"/>
                  <a:gd name="connsiteY31" fmla="*/ 1531401 h 1863160"/>
                  <a:gd name="connsiteX32" fmla="*/ 1425175 w 1684452"/>
                  <a:gd name="connsiteY32" fmla="*/ 1773450 h 1863160"/>
                  <a:gd name="connsiteX33" fmla="*/ 842226 w 1684452"/>
                  <a:gd name="connsiteY33" fmla="*/ 1863160 h 1863160"/>
                  <a:gd name="connsiteX34" fmla="*/ 259277 w 1684452"/>
                  <a:gd name="connsiteY34" fmla="*/ 1773450 h 1863160"/>
                  <a:gd name="connsiteX35" fmla="*/ 0 w 1684452"/>
                  <a:gd name="connsiteY35" fmla="*/ 1531401 h 1863160"/>
                  <a:gd name="connsiteX36" fmla="*/ 0 w 1684452"/>
                  <a:gd name="connsiteY36" fmla="*/ 1140367 h 1863160"/>
                  <a:gd name="connsiteX37" fmla="*/ 0 w 1684452"/>
                  <a:gd name="connsiteY37" fmla="*/ 714831 h 1863160"/>
                  <a:gd name="connsiteX38" fmla="*/ 0 w 1684452"/>
                  <a:gd name="connsiteY38" fmla="*/ 352107 h 1863160"/>
                  <a:gd name="connsiteX39" fmla="*/ 2463 w 1684452"/>
                  <a:gd name="connsiteY39" fmla="*/ 352107 h 1863160"/>
                  <a:gd name="connsiteX40" fmla="*/ 0 w 1684452"/>
                  <a:gd name="connsiteY40" fmla="*/ 331797 h 1863160"/>
                  <a:gd name="connsiteX41" fmla="*/ 259277 w 1684452"/>
                  <a:gd name="connsiteY41" fmla="*/ 89721 h 1863160"/>
                  <a:gd name="connsiteX42" fmla="*/ 842226 w 1684452"/>
                  <a:gd name="connsiteY42" fmla="*/ 0 h 186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84452" h="1863160">
                    <a:moveTo>
                      <a:pt x="1616331" y="466888"/>
                    </a:moveTo>
                    <a:lnTo>
                      <a:pt x="1580938" y="495908"/>
                    </a:lnTo>
                    <a:cubicBezTo>
                      <a:pt x="1540277" y="525258"/>
                      <a:pt x="1488088" y="552079"/>
                      <a:pt x="1425175" y="575567"/>
                    </a:cubicBezTo>
                    <a:cubicBezTo>
                      <a:pt x="1269270" y="633124"/>
                      <a:pt x="1062526" y="665288"/>
                      <a:pt x="842226" y="665288"/>
                    </a:cubicBezTo>
                    <a:cubicBezTo>
                      <a:pt x="621925" y="665288"/>
                      <a:pt x="415182" y="633124"/>
                      <a:pt x="259277" y="575567"/>
                    </a:cubicBezTo>
                    <a:cubicBezTo>
                      <a:pt x="196365" y="552079"/>
                      <a:pt x="144176" y="525258"/>
                      <a:pt x="103515" y="495908"/>
                    </a:cubicBezTo>
                    <a:lnTo>
                      <a:pt x="68122" y="466889"/>
                    </a:lnTo>
                    <a:lnTo>
                      <a:pt x="68122" y="698353"/>
                    </a:lnTo>
                    <a:lnTo>
                      <a:pt x="66676" y="698353"/>
                    </a:lnTo>
                    <a:lnTo>
                      <a:pt x="66676" y="1507978"/>
                    </a:lnTo>
                    <a:lnTo>
                      <a:pt x="68122" y="1507978"/>
                    </a:lnTo>
                    <a:lnTo>
                      <a:pt x="68122" y="1531401"/>
                    </a:lnTo>
                    <a:lnTo>
                      <a:pt x="67785" y="1531401"/>
                    </a:lnTo>
                    <a:cubicBezTo>
                      <a:pt x="67785" y="1656657"/>
                      <a:pt x="386374" y="1795454"/>
                      <a:pt x="842226" y="1795454"/>
                    </a:cubicBezTo>
                    <a:cubicBezTo>
                      <a:pt x="1298078" y="1795454"/>
                      <a:pt x="1616667" y="1656657"/>
                      <a:pt x="1616667" y="1531401"/>
                    </a:cubicBezTo>
                    <a:lnTo>
                      <a:pt x="1616331" y="1531401"/>
                    </a:lnTo>
                    <a:lnTo>
                      <a:pt x="1616331" y="1507978"/>
                    </a:lnTo>
                    <a:lnTo>
                      <a:pt x="1619250" y="1507978"/>
                    </a:lnTo>
                    <a:lnTo>
                      <a:pt x="1619250" y="698353"/>
                    </a:lnTo>
                    <a:lnTo>
                      <a:pt x="1616331" y="698353"/>
                    </a:lnTo>
                    <a:close/>
                    <a:moveTo>
                      <a:pt x="842226" y="68122"/>
                    </a:moveTo>
                    <a:cubicBezTo>
                      <a:pt x="414700" y="68122"/>
                      <a:pt x="68122" y="186750"/>
                      <a:pt x="68122" y="333087"/>
                    </a:cubicBezTo>
                    <a:cubicBezTo>
                      <a:pt x="68122" y="479424"/>
                      <a:pt x="414700" y="598052"/>
                      <a:pt x="842226" y="598052"/>
                    </a:cubicBezTo>
                    <a:cubicBezTo>
                      <a:pt x="1269753" y="598052"/>
                      <a:pt x="1616331" y="479424"/>
                      <a:pt x="1616331" y="333087"/>
                    </a:cubicBezTo>
                    <a:cubicBezTo>
                      <a:pt x="1616331" y="186750"/>
                      <a:pt x="1269753" y="68122"/>
                      <a:pt x="842226" y="68122"/>
                    </a:cubicBezTo>
                    <a:close/>
                    <a:moveTo>
                      <a:pt x="842226" y="0"/>
                    </a:moveTo>
                    <a:cubicBezTo>
                      <a:pt x="1062526" y="0"/>
                      <a:pt x="1269270" y="32164"/>
                      <a:pt x="1425175" y="89721"/>
                    </a:cubicBezTo>
                    <a:cubicBezTo>
                      <a:pt x="1592942" y="150663"/>
                      <a:pt x="1684452" y="236998"/>
                      <a:pt x="1684452" y="331797"/>
                    </a:cubicBezTo>
                    <a:lnTo>
                      <a:pt x="1681988" y="352107"/>
                    </a:lnTo>
                    <a:lnTo>
                      <a:pt x="1684452" y="352107"/>
                    </a:lnTo>
                    <a:lnTo>
                      <a:pt x="1684452" y="1531401"/>
                    </a:lnTo>
                    <a:lnTo>
                      <a:pt x="1684452" y="1531401"/>
                    </a:lnTo>
                    <a:cubicBezTo>
                      <a:pt x="1684452" y="1626189"/>
                      <a:pt x="1592942" y="1712515"/>
                      <a:pt x="1425175" y="1773450"/>
                    </a:cubicBezTo>
                    <a:cubicBezTo>
                      <a:pt x="1269270" y="1831000"/>
                      <a:pt x="1062526" y="1863160"/>
                      <a:pt x="842226" y="1863160"/>
                    </a:cubicBezTo>
                    <a:cubicBezTo>
                      <a:pt x="621925" y="1863160"/>
                      <a:pt x="415182" y="1831000"/>
                      <a:pt x="259277" y="1773450"/>
                    </a:cubicBezTo>
                    <a:cubicBezTo>
                      <a:pt x="91510" y="1712515"/>
                      <a:pt x="0" y="1626189"/>
                      <a:pt x="0" y="1531401"/>
                    </a:cubicBezTo>
                    <a:lnTo>
                      <a:pt x="0" y="1140367"/>
                    </a:lnTo>
                    <a:lnTo>
                      <a:pt x="0" y="714831"/>
                    </a:lnTo>
                    <a:lnTo>
                      <a:pt x="0" y="352107"/>
                    </a:lnTo>
                    <a:lnTo>
                      <a:pt x="2463" y="352107"/>
                    </a:lnTo>
                    <a:lnTo>
                      <a:pt x="0" y="331797"/>
                    </a:lnTo>
                    <a:cubicBezTo>
                      <a:pt x="0" y="236998"/>
                      <a:pt x="91510" y="150663"/>
                      <a:pt x="259277" y="89721"/>
                    </a:cubicBezTo>
                    <a:cubicBezTo>
                      <a:pt x="415182" y="32164"/>
                      <a:pt x="621925" y="0"/>
                      <a:pt x="8422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134464" rIns="0" bIns="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  <p:grpSp>
            <p:nvGrpSpPr>
              <p:cNvPr id="336" name="Group 335"/>
              <p:cNvGrpSpPr/>
              <p:nvPr/>
            </p:nvGrpSpPr>
            <p:grpSpPr>
              <a:xfrm>
                <a:off x="10223148" y="3471118"/>
                <a:ext cx="322531" cy="225534"/>
                <a:chOff x="1182255" y="2216727"/>
                <a:chExt cx="5006109" cy="3500582"/>
              </a:xfrm>
              <a:grpFill/>
            </p:grpSpPr>
            <p:sp>
              <p:nvSpPr>
                <p:cNvPr id="338" name="Freeform 635"/>
                <p:cNvSpPr/>
                <p:nvPr/>
              </p:nvSpPr>
              <p:spPr bwMode="auto">
                <a:xfrm>
                  <a:off x="1182255" y="2216727"/>
                  <a:ext cx="5006109" cy="3500582"/>
                </a:xfrm>
                <a:custGeom>
                  <a:avLst/>
                  <a:gdLst>
                    <a:gd name="connsiteX0" fmla="*/ 115224 w 5006109"/>
                    <a:gd name="connsiteY0" fmla="*/ 113026 h 3500582"/>
                    <a:gd name="connsiteX1" fmla="*/ 115224 w 5006109"/>
                    <a:gd name="connsiteY1" fmla="*/ 3387556 h 3500582"/>
                    <a:gd name="connsiteX2" fmla="*/ 4890886 w 5006109"/>
                    <a:gd name="connsiteY2" fmla="*/ 3387556 h 3500582"/>
                    <a:gd name="connsiteX3" fmla="*/ 4890886 w 5006109"/>
                    <a:gd name="connsiteY3" fmla="*/ 113026 h 3500582"/>
                    <a:gd name="connsiteX4" fmla="*/ 0 w 5006109"/>
                    <a:gd name="connsiteY4" fmla="*/ 0 h 3500582"/>
                    <a:gd name="connsiteX5" fmla="*/ 5006109 w 5006109"/>
                    <a:gd name="connsiteY5" fmla="*/ 0 h 3500582"/>
                    <a:gd name="connsiteX6" fmla="*/ 5006109 w 5006109"/>
                    <a:gd name="connsiteY6" fmla="*/ 3500582 h 3500582"/>
                    <a:gd name="connsiteX7" fmla="*/ 0 w 5006109"/>
                    <a:gd name="connsiteY7" fmla="*/ 3500582 h 3500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06109" h="3500582">
                      <a:moveTo>
                        <a:pt x="115224" y="113026"/>
                      </a:moveTo>
                      <a:lnTo>
                        <a:pt x="115224" y="3387556"/>
                      </a:lnTo>
                      <a:lnTo>
                        <a:pt x="4890886" y="3387556"/>
                      </a:lnTo>
                      <a:lnTo>
                        <a:pt x="4890886" y="113026"/>
                      </a:lnTo>
                      <a:close/>
                      <a:moveTo>
                        <a:pt x="0" y="0"/>
                      </a:moveTo>
                      <a:lnTo>
                        <a:pt x="5006109" y="0"/>
                      </a:lnTo>
                      <a:lnTo>
                        <a:pt x="5006109" y="3500582"/>
                      </a:lnTo>
                      <a:lnTo>
                        <a:pt x="0" y="3500582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39" name="Group 338"/>
                <p:cNvGrpSpPr/>
                <p:nvPr/>
              </p:nvGrpSpPr>
              <p:grpSpPr>
                <a:xfrm>
                  <a:off x="1371600" y="2904099"/>
                  <a:ext cx="4622800" cy="2628550"/>
                  <a:chOff x="1371600" y="3272399"/>
                  <a:chExt cx="4622800" cy="2628550"/>
                </a:xfrm>
                <a:grpFill/>
              </p:grpSpPr>
              <p:grpSp>
                <p:nvGrpSpPr>
                  <p:cNvPr id="340" name="Group 339"/>
                  <p:cNvGrpSpPr/>
                  <p:nvPr/>
                </p:nvGrpSpPr>
                <p:grpSpPr>
                  <a:xfrm>
                    <a:off x="1371600" y="32723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56" name="Freeform 653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7" name="Freeform 654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8" name="Freeform 655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9" name="Freeform 656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1" name="Group 340"/>
                  <p:cNvGrpSpPr/>
                  <p:nvPr/>
                </p:nvGrpSpPr>
                <p:grpSpPr>
                  <a:xfrm>
                    <a:off x="1371600" y="39454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52" name="Freeform 649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3" name="Freeform 650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4" name="Freeform 651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5" name="Freeform 652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2" name="Group 341"/>
                  <p:cNvGrpSpPr/>
                  <p:nvPr/>
                </p:nvGrpSpPr>
                <p:grpSpPr>
                  <a:xfrm>
                    <a:off x="1371600" y="46185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48" name="Freeform 645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9" name="Freeform 646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0" name="Freeform 647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1" name="Freeform 648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3" name="Group 342"/>
                  <p:cNvGrpSpPr/>
                  <p:nvPr/>
                </p:nvGrpSpPr>
                <p:grpSpPr>
                  <a:xfrm>
                    <a:off x="1371600" y="52916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44" name="Freeform 641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5" name="Freeform 642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6" name="Freeform 643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7" name="Freeform 644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337" name="Freeform 634"/>
              <p:cNvSpPr>
                <a:spLocks/>
              </p:cNvSpPr>
              <p:nvPr/>
            </p:nvSpPr>
            <p:spPr bwMode="auto">
              <a:xfrm>
                <a:off x="9983618" y="3695432"/>
                <a:ext cx="174159" cy="244743"/>
              </a:xfrm>
              <a:custGeom>
                <a:avLst/>
                <a:gdLst>
                  <a:gd name="connsiteX0" fmla="*/ 1616331 w 1684452"/>
                  <a:gd name="connsiteY0" fmla="*/ 466888 h 1863160"/>
                  <a:gd name="connsiteX1" fmla="*/ 1580938 w 1684452"/>
                  <a:gd name="connsiteY1" fmla="*/ 495908 h 1863160"/>
                  <a:gd name="connsiteX2" fmla="*/ 1425175 w 1684452"/>
                  <a:gd name="connsiteY2" fmla="*/ 575567 h 1863160"/>
                  <a:gd name="connsiteX3" fmla="*/ 842226 w 1684452"/>
                  <a:gd name="connsiteY3" fmla="*/ 665288 h 1863160"/>
                  <a:gd name="connsiteX4" fmla="*/ 259277 w 1684452"/>
                  <a:gd name="connsiteY4" fmla="*/ 575567 h 1863160"/>
                  <a:gd name="connsiteX5" fmla="*/ 103515 w 1684452"/>
                  <a:gd name="connsiteY5" fmla="*/ 495908 h 1863160"/>
                  <a:gd name="connsiteX6" fmla="*/ 68122 w 1684452"/>
                  <a:gd name="connsiteY6" fmla="*/ 466889 h 1863160"/>
                  <a:gd name="connsiteX7" fmla="*/ 68122 w 1684452"/>
                  <a:gd name="connsiteY7" fmla="*/ 698353 h 1863160"/>
                  <a:gd name="connsiteX8" fmla="*/ 66676 w 1684452"/>
                  <a:gd name="connsiteY8" fmla="*/ 698353 h 1863160"/>
                  <a:gd name="connsiteX9" fmla="*/ 66676 w 1684452"/>
                  <a:gd name="connsiteY9" fmla="*/ 1507978 h 1863160"/>
                  <a:gd name="connsiteX10" fmla="*/ 68122 w 1684452"/>
                  <a:gd name="connsiteY10" fmla="*/ 1507978 h 1863160"/>
                  <a:gd name="connsiteX11" fmla="*/ 68122 w 1684452"/>
                  <a:gd name="connsiteY11" fmla="*/ 1531401 h 1863160"/>
                  <a:gd name="connsiteX12" fmla="*/ 67785 w 1684452"/>
                  <a:gd name="connsiteY12" fmla="*/ 1531401 h 1863160"/>
                  <a:gd name="connsiteX13" fmla="*/ 842226 w 1684452"/>
                  <a:gd name="connsiteY13" fmla="*/ 1795454 h 1863160"/>
                  <a:gd name="connsiteX14" fmla="*/ 1616667 w 1684452"/>
                  <a:gd name="connsiteY14" fmla="*/ 1531401 h 1863160"/>
                  <a:gd name="connsiteX15" fmla="*/ 1616331 w 1684452"/>
                  <a:gd name="connsiteY15" fmla="*/ 1531401 h 1863160"/>
                  <a:gd name="connsiteX16" fmla="*/ 1616331 w 1684452"/>
                  <a:gd name="connsiteY16" fmla="*/ 1507978 h 1863160"/>
                  <a:gd name="connsiteX17" fmla="*/ 1619250 w 1684452"/>
                  <a:gd name="connsiteY17" fmla="*/ 1507978 h 1863160"/>
                  <a:gd name="connsiteX18" fmla="*/ 1619250 w 1684452"/>
                  <a:gd name="connsiteY18" fmla="*/ 698353 h 1863160"/>
                  <a:gd name="connsiteX19" fmla="*/ 1616331 w 1684452"/>
                  <a:gd name="connsiteY19" fmla="*/ 698353 h 1863160"/>
                  <a:gd name="connsiteX20" fmla="*/ 842226 w 1684452"/>
                  <a:gd name="connsiteY20" fmla="*/ 68122 h 1863160"/>
                  <a:gd name="connsiteX21" fmla="*/ 68122 w 1684452"/>
                  <a:gd name="connsiteY21" fmla="*/ 333087 h 1863160"/>
                  <a:gd name="connsiteX22" fmla="*/ 842226 w 1684452"/>
                  <a:gd name="connsiteY22" fmla="*/ 598052 h 1863160"/>
                  <a:gd name="connsiteX23" fmla="*/ 1616331 w 1684452"/>
                  <a:gd name="connsiteY23" fmla="*/ 333087 h 1863160"/>
                  <a:gd name="connsiteX24" fmla="*/ 842226 w 1684452"/>
                  <a:gd name="connsiteY24" fmla="*/ 68122 h 1863160"/>
                  <a:gd name="connsiteX25" fmla="*/ 842226 w 1684452"/>
                  <a:gd name="connsiteY25" fmla="*/ 0 h 1863160"/>
                  <a:gd name="connsiteX26" fmla="*/ 1425175 w 1684452"/>
                  <a:gd name="connsiteY26" fmla="*/ 89721 h 1863160"/>
                  <a:gd name="connsiteX27" fmla="*/ 1684452 w 1684452"/>
                  <a:gd name="connsiteY27" fmla="*/ 331797 h 1863160"/>
                  <a:gd name="connsiteX28" fmla="*/ 1681988 w 1684452"/>
                  <a:gd name="connsiteY28" fmla="*/ 352107 h 1863160"/>
                  <a:gd name="connsiteX29" fmla="*/ 1684452 w 1684452"/>
                  <a:gd name="connsiteY29" fmla="*/ 352107 h 1863160"/>
                  <a:gd name="connsiteX30" fmla="*/ 1684452 w 1684452"/>
                  <a:gd name="connsiteY30" fmla="*/ 1531401 h 1863160"/>
                  <a:gd name="connsiteX31" fmla="*/ 1684452 w 1684452"/>
                  <a:gd name="connsiteY31" fmla="*/ 1531401 h 1863160"/>
                  <a:gd name="connsiteX32" fmla="*/ 1425175 w 1684452"/>
                  <a:gd name="connsiteY32" fmla="*/ 1773450 h 1863160"/>
                  <a:gd name="connsiteX33" fmla="*/ 842226 w 1684452"/>
                  <a:gd name="connsiteY33" fmla="*/ 1863160 h 1863160"/>
                  <a:gd name="connsiteX34" fmla="*/ 259277 w 1684452"/>
                  <a:gd name="connsiteY34" fmla="*/ 1773450 h 1863160"/>
                  <a:gd name="connsiteX35" fmla="*/ 0 w 1684452"/>
                  <a:gd name="connsiteY35" fmla="*/ 1531401 h 1863160"/>
                  <a:gd name="connsiteX36" fmla="*/ 0 w 1684452"/>
                  <a:gd name="connsiteY36" fmla="*/ 1140367 h 1863160"/>
                  <a:gd name="connsiteX37" fmla="*/ 0 w 1684452"/>
                  <a:gd name="connsiteY37" fmla="*/ 714831 h 1863160"/>
                  <a:gd name="connsiteX38" fmla="*/ 0 w 1684452"/>
                  <a:gd name="connsiteY38" fmla="*/ 352107 h 1863160"/>
                  <a:gd name="connsiteX39" fmla="*/ 2463 w 1684452"/>
                  <a:gd name="connsiteY39" fmla="*/ 352107 h 1863160"/>
                  <a:gd name="connsiteX40" fmla="*/ 0 w 1684452"/>
                  <a:gd name="connsiteY40" fmla="*/ 331797 h 1863160"/>
                  <a:gd name="connsiteX41" fmla="*/ 259277 w 1684452"/>
                  <a:gd name="connsiteY41" fmla="*/ 89721 h 1863160"/>
                  <a:gd name="connsiteX42" fmla="*/ 842226 w 1684452"/>
                  <a:gd name="connsiteY42" fmla="*/ 0 h 186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84452" h="1863160">
                    <a:moveTo>
                      <a:pt x="1616331" y="466888"/>
                    </a:moveTo>
                    <a:lnTo>
                      <a:pt x="1580938" y="495908"/>
                    </a:lnTo>
                    <a:cubicBezTo>
                      <a:pt x="1540277" y="525258"/>
                      <a:pt x="1488088" y="552079"/>
                      <a:pt x="1425175" y="575567"/>
                    </a:cubicBezTo>
                    <a:cubicBezTo>
                      <a:pt x="1269270" y="633124"/>
                      <a:pt x="1062526" y="665288"/>
                      <a:pt x="842226" y="665288"/>
                    </a:cubicBezTo>
                    <a:cubicBezTo>
                      <a:pt x="621925" y="665288"/>
                      <a:pt x="415182" y="633124"/>
                      <a:pt x="259277" y="575567"/>
                    </a:cubicBezTo>
                    <a:cubicBezTo>
                      <a:pt x="196365" y="552079"/>
                      <a:pt x="144176" y="525258"/>
                      <a:pt x="103515" y="495908"/>
                    </a:cubicBezTo>
                    <a:lnTo>
                      <a:pt x="68122" y="466889"/>
                    </a:lnTo>
                    <a:lnTo>
                      <a:pt x="68122" y="698353"/>
                    </a:lnTo>
                    <a:lnTo>
                      <a:pt x="66676" y="698353"/>
                    </a:lnTo>
                    <a:lnTo>
                      <a:pt x="66676" y="1507978"/>
                    </a:lnTo>
                    <a:lnTo>
                      <a:pt x="68122" y="1507978"/>
                    </a:lnTo>
                    <a:lnTo>
                      <a:pt x="68122" y="1531401"/>
                    </a:lnTo>
                    <a:lnTo>
                      <a:pt x="67785" y="1531401"/>
                    </a:lnTo>
                    <a:cubicBezTo>
                      <a:pt x="67785" y="1656657"/>
                      <a:pt x="386374" y="1795454"/>
                      <a:pt x="842226" y="1795454"/>
                    </a:cubicBezTo>
                    <a:cubicBezTo>
                      <a:pt x="1298078" y="1795454"/>
                      <a:pt x="1616667" y="1656657"/>
                      <a:pt x="1616667" y="1531401"/>
                    </a:cubicBezTo>
                    <a:lnTo>
                      <a:pt x="1616331" y="1531401"/>
                    </a:lnTo>
                    <a:lnTo>
                      <a:pt x="1616331" y="1507978"/>
                    </a:lnTo>
                    <a:lnTo>
                      <a:pt x="1619250" y="1507978"/>
                    </a:lnTo>
                    <a:lnTo>
                      <a:pt x="1619250" y="698353"/>
                    </a:lnTo>
                    <a:lnTo>
                      <a:pt x="1616331" y="698353"/>
                    </a:lnTo>
                    <a:close/>
                    <a:moveTo>
                      <a:pt x="842226" y="68122"/>
                    </a:moveTo>
                    <a:cubicBezTo>
                      <a:pt x="414700" y="68122"/>
                      <a:pt x="68122" y="186750"/>
                      <a:pt x="68122" y="333087"/>
                    </a:cubicBezTo>
                    <a:cubicBezTo>
                      <a:pt x="68122" y="479424"/>
                      <a:pt x="414700" y="598052"/>
                      <a:pt x="842226" y="598052"/>
                    </a:cubicBezTo>
                    <a:cubicBezTo>
                      <a:pt x="1269753" y="598052"/>
                      <a:pt x="1616331" y="479424"/>
                      <a:pt x="1616331" y="333087"/>
                    </a:cubicBezTo>
                    <a:cubicBezTo>
                      <a:pt x="1616331" y="186750"/>
                      <a:pt x="1269753" y="68122"/>
                      <a:pt x="842226" y="68122"/>
                    </a:cubicBezTo>
                    <a:close/>
                    <a:moveTo>
                      <a:pt x="842226" y="0"/>
                    </a:moveTo>
                    <a:cubicBezTo>
                      <a:pt x="1062526" y="0"/>
                      <a:pt x="1269270" y="32164"/>
                      <a:pt x="1425175" y="89721"/>
                    </a:cubicBezTo>
                    <a:cubicBezTo>
                      <a:pt x="1592942" y="150663"/>
                      <a:pt x="1684452" y="236998"/>
                      <a:pt x="1684452" y="331797"/>
                    </a:cubicBezTo>
                    <a:lnTo>
                      <a:pt x="1681988" y="352107"/>
                    </a:lnTo>
                    <a:lnTo>
                      <a:pt x="1684452" y="352107"/>
                    </a:lnTo>
                    <a:lnTo>
                      <a:pt x="1684452" y="1531401"/>
                    </a:lnTo>
                    <a:lnTo>
                      <a:pt x="1684452" y="1531401"/>
                    </a:lnTo>
                    <a:cubicBezTo>
                      <a:pt x="1684452" y="1626189"/>
                      <a:pt x="1592942" y="1712515"/>
                      <a:pt x="1425175" y="1773450"/>
                    </a:cubicBezTo>
                    <a:cubicBezTo>
                      <a:pt x="1269270" y="1831000"/>
                      <a:pt x="1062526" y="1863160"/>
                      <a:pt x="842226" y="1863160"/>
                    </a:cubicBezTo>
                    <a:cubicBezTo>
                      <a:pt x="621925" y="1863160"/>
                      <a:pt x="415182" y="1831000"/>
                      <a:pt x="259277" y="1773450"/>
                    </a:cubicBezTo>
                    <a:cubicBezTo>
                      <a:pt x="91510" y="1712515"/>
                      <a:pt x="0" y="1626189"/>
                      <a:pt x="0" y="1531401"/>
                    </a:cubicBezTo>
                    <a:lnTo>
                      <a:pt x="0" y="1140367"/>
                    </a:lnTo>
                    <a:lnTo>
                      <a:pt x="0" y="714831"/>
                    </a:lnTo>
                    <a:lnTo>
                      <a:pt x="0" y="352107"/>
                    </a:lnTo>
                    <a:lnTo>
                      <a:pt x="2463" y="352107"/>
                    </a:lnTo>
                    <a:lnTo>
                      <a:pt x="0" y="331797"/>
                    </a:lnTo>
                    <a:cubicBezTo>
                      <a:pt x="0" y="236998"/>
                      <a:pt x="91510" y="150663"/>
                      <a:pt x="259277" y="89721"/>
                    </a:cubicBezTo>
                    <a:cubicBezTo>
                      <a:pt x="415182" y="32164"/>
                      <a:pt x="621925" y="0"/>
                      <a:pt x="8422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134464" rIns="0" bIns="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15107216" y="1916113"/>
              <a:ext cx="453941" cy="552320"/>
              <a:chOff x="2256871" y="3439507"/>
              <a:chExt cx="340270" cy="414014"/>
            </a:xfrm>
            <a:grpFill/>
          </p:grpSpPr>
          <p:sp>
            <p:nvSpPr>
              <p:cNvPr id="328" name="Freeform 662"/>
              <p:cNvSpPr>
                <a:spLocks/>
              </p:cNvSpPr>
              <p:nvPr/>
            </p:nvSpPr>
            <p:spPr bwMode="auto">
              <a:xfrm>
                <a:off x="2256871" y="3439507"/>
                <a:ext cx="230395" cy="285134"/>
              </a:xfrm>
              <a:custGeom>
                <a:avLst/>
                <a:gdLst>
                  <a:gd name="connsiteX0" fmla="*/ 269926 w 295991"/>
                  <a:gd name="connsiteY0" fmla="*/ 150095 h 366315"/>
                  <a:gd name="connsiteX1" fmla="*/ 269926 w 295991"/>
                  <a:gd name="connsiteY1" fmla="*/ 159187 h 366315"/>
                  <a:gd name="connsiteX2" fmla="*/ 269926 w 295991"/>
                  <a:gd name="connsiteY2" fmla="*/ 176510 h 366315"/>
                  <a:gd name="connsiteX3" fmla="*/ 271783 w 295991"/>
                  <a:gd name="connsiteY3" fmla="*/ 176510 h 366315"/>
                  <a:gd name="connsiteX4" fmla="*/ 278265 w 295991"/>
                  <a:gd name="connsiteY4" fmla="*/ 176510 h 366315"/>
                  <a:gd name="connsiteX5" fmla="*/ 282589 w 295991"/>
                  <a:gd name="connsiteY5" fmla="*/ 176510 h 366315"/>
                  <a:gd name="connsiteX6" fmla="*/ 282589 w 295991"/>
                  <a:gd name="connsiteY6" fmla="*/ 165634 h 366315"/>
                  <a:gd name="connsiteX7" fmla="*/ 282589 w 295991"/>
                  <a:gd name="connsiteY7" fmla="*/ 150095 h 366315"/>
                  <a:gd name="connsiteX8" fmla="*/ 280664 w 295991"/>
                  <a:gd name="connsiteY8" fmla="*/ 150095 h 366315"/>
                  <a:gd name="connsiteX9" fmla="*/ 274182 w 295991"/>
                  <a:gd name="connsiteY9" fmla="*/ 150095 h 366315"/>
                  <a:gd name="connsiteX10" fmla="*/ 269926 w 295991"/>
                  <a:gd name="connsiteY10" fmla="*/ 109860 h 366315"/>
                  <a:gd name="connsiteX11" fmla="*/ 269926 w 295991"/>
                  <a:gd name="connsiteY11" fmla="*/ 129465 h 366315"/>
                  <a:gd name="connsiteX12" fmla="*/ 269926 w 295991"/>
                  <a:gd name="connsiteY12" fmla="*/ 136625 h 366315"/>
                  <a:gd name="connsiteX13" fmla="*/ 271783 w 295991"/>
                  <a:gd name="connsiteY13" fmla="*/ 136625 h 366315"/>
                  <a:gd name="connsiteX14" fmla="*/ 278265 w 295991"/>
                  <a:gd name="connsiteY14" fmla="*/ 136625 h 366315"/>
                  <a:gd name="connsiteX15" fmla="*/ 282589 w 295991"/>
                  <a:gd name="connsiteY15" fmla="*/ 136625 h 366315"/>
                  <a:gd name="connsiteX16" fmla="*/ 282589 w 295991"/>
                  <a:gd name="connsiteY16" fmla="*/ 125371 h 366315"/>
                  <a:gd name="connsiteX17" fmla="*/ 282589 w 295991"/>
                  <a:gd name="connsiteY17" fmla="*/ 115635 h 366315"/>
                  <a:gd name="connsiteX18" fmla="*/ 282589 w 295991"/>
                  <a:gd name="connsiteY18" fmla="*/ 109860 h 366315"/>
                  <a:gd name="connsiteX19" fmla="*/ 280664 w 295991"/>
                  <a:gd name="connsiteY19" fmla="*/ 109860 h 366315"/>
                  <a:gd name="connsiteX20" fmla="*/ 274182 w 295991"/>
                  <a:gd name="connsiteY20" fmla="*/ 109860 h 366315"/>
                  <a:gd name="connsiteX21" fmla="*/ 121755 w 295991"/>
                  <a:gd name="connsiteY21" fmla="*/ 91142 h 366315"/>
                  <a:gd name="connsiteX22" fmla="*/ 121755 w 295991"/>
                  <a:gd name="connsiteY22" fmla="*/ 108460 h 366315"/>
                  <a:gd name="connsiteX23" fmla="*/ 199427 w 295991"/>
                  <a:gd name="connsiteY23" fmla="*/ 108460 h 366315"/>
                  <a:gd name="connsiteX24" fmla="*/ 199427 w 295991"/>
                  <a:gd name="connsiteY24" fmla="*/ 91142 h 366315"/>
                  <a:gd name="connsiteX25" fmla="*/ 114991 w 295991"/>
                  <a:gd name="connsiteY25" fmla="*/ 77672 h 366315"/>
                  <a:gd name="connsiteX26" fmla="*/ 206191 w 295991"/>
                  <a:gd name="connsiteY26" fmla="*/ 77672 h 366315"/>
                  <a:gd name="connsiteX27" fmla="*/ 212897 w 295991"/>
                  <a:gd name="connsiteY27" fmla="*/ 84377 h 366315"/>
                  <a:gd name="connsiteX28" fmla="*/ 212897 w 295991"/>
                  <a:gd name="connsiteY28" fmla="*/ 115224 h 366315"/>
                  <a:gd name="connsiteX29" fmla="*/ 206191 w 295991"/>
                  <a:gd name="connsiteY29" fmla="*/ 121930 h 366315"/>
                  <a:gd name="connsiteX30" fmla="*/ 114991 w 295991"/>
                  <a:gd name="connsiteY30" fmla="*/ 121930 h 366315"/>
                  <a:gd name="connsiteX31" fmla="*/ 108285 w 295991"/>
                  <a:gd name="connsiteY31" fmla="*/ 115224 h 366315"/>
                  <a:gd name="connsiteX32" fmla="*/ 108285 w 295991"/>
                  <a:gd name="connsiteY32" fmla="*/ 84377 h 366315"/>
                  <a:gd name="connsiteX33" fmla="*/ 114991 w 295991"/>
                  <a:gd name="connsiteY33" fmla="*/ 77672 h 366315"/>
                  <a:gd name="connsiteX34" fmla="*/ 269926 w 295991"/>
                  <a:gd name="connsiteY34" fmla="*/ 70064 h 366315"/>
                  <a:gd name="connsiteX35" fmla="*/ 269926 w 295991"/>
                  <a:gd name="connsiteY35" fmla="*/ 96390 h 366315"/>
                  <a:gd name="connsiteX36" fmla="*/ 271783 w 295991"/>
                  <a:gd name="connsiteY36" fmla="*/ 96390 h 366315"/>
                  <a:gd name="connsiteX37" fmla="*/ 278265 w 295991"/>
                  <a:gd name="connsiteY37" fmla="*/ 96390 h 366315"/>
                  <a:gd name="connsiteX38" fmla="*/ 282589 w 295991"/>
                  <a:gd name="connsiteY38" fmla="*/ 96390 h 366315"/>
                  <a:gd name="connsiteX39" fmla="*/ 282589 w 295991"/>
                  <a:gd name="connsiteY39" fmla="*/ 93397 h 366315"/>
                  <a:gd name="connsiteX40" fmla="*/ 282589 w 295991"/>
                  <a:gd name="connsiteY40" fmla="*/ 70064 h 366315"/>
                  <a:gd name="connsiteX41" fmla="*/ 271355 w 295991"/>
                  <a:gd name="connsiteY41" fmla="*/ 70064 h 366315"/>
                  <a:gd name="connsiteX42" fmla="*/ 17030 w 295991"/>
                  <a:gd name="connsiteY42" fmla="*/ 0 h 366315"/>
                  <a:gd name="connsiteX43" fmla="*/ 263218 w 295991"/>
                  <a:gd name="connsiteY43" fmla="*/ 0 h 366315"/>
                  <a:gd name="connsiteX44" fmla="*/ 269926 w 295991"/>
                  <a:gd name="connsiteY44" fmla="*/ 6697 h 366315"/>
                  <a:gd name="connsiteX45" fmla="*/ 269926 w 295991"/>
                  <a:gd name="connsiteY45" fmla="*/ 38760 h 366315"/>
                  <a:gd name="connsiteX46" fmla="*/ 269926 w 295991"/>
                  <a:gd name="connsiteY46" fmla="*/ 56679 h 366315"/>
                  <a:gd name="connsiteX47" fmla="*/ 271783 w 295991"/>
                  <a:gd name="connsiteY47" fmla="*/ 56679 h 366315"/>
                  <a:gd name="connsiteX48" fmla="*/ 289290 w 295991"/>
                  <a:gd name="connsiteY48" fmla="*/ 56679 h 366315"/>
                  <a:gd name="connsiteX49" fmla="*/ 295991 w 295991"/>
                  <a:gd name="connsiteY49" fmla="*/ 63372 h 366315"/>
                  <a:gd name="connsiteX50" fmla="*/ 295991 w 295991"/>
                  <a:gd name="connsiteY50" fmla="*/ 85169 h 366315"/>
                  <a:gd name="connsiteX51" fmla="*/ 295991 w 295991"/>
                  <a:gd name="connsiteY51" fmla="*/ 103125 h 366315"/>
                  <a:gd name="connsiteX52" fmla="*/ 295991 w 295991"/>
                  <a:gd name="connsiteY52" fmla="*/ 105604 h 366315"/>
                  <a:gd name="connsiteX53" fmla="*/ 295991 w 295991"/>
                  <a:gd name="connsiteY53" fmla="*/ 142565 h 366315"/>
                  <a:gd name="connsiteX54" fmla="*/ 295991 w 295991"/>
                  <a:gd name="connsiteY54" fmla="*/ 143360 h 366315"/>
                  <a:gd name="connsiteX55" fmla="*/ 295991 w 295991"/>
                  <a:gd name="connsiteY55" fmla="*/ 159178 h 366315"/>
                  <a:gd name="connsiteX56" fmla="*/ 295991 w 295991"/>
                  <a:gd name="connsiteY56" fmla="*/ 183158 h 366315"/>
                  <a:gd name="connsiteX57" fmla="*/ 295991 w 295991"/>
                  <a:gd name="connsiteY57" fmla="*/ 184546 h 366315"/>
                  <a:gd name="connsiteX58" fmla="*/ 295991 w 295991"/>
                  <a:gd name="connsiteY58" fmla="*/ 205448 h 366315"/>
                  <a:gd name="connsiteX59" fmla="*/ 295991 w 295991"/>
                  <a:gd name="connsiteY59" fmla="*/ 216438 h 366315"/>
                  <a:gd name="connsiteX60" fmla="*/ 282589 w 295991"/>
                  <a:gd name="connsiteY60" fmla="*/ 216438 h 366315"/>
                  <a:gd name="connsiteX61" fmla="*/ 282589 w 295991"/>
                  <a:gd name="connsiteY61" fmla="*/ 213840 h 366315"/>
                  <a:gd name="connsiteX62" fmla="*/ 282589 w 295991"/>
                  <a:gd name="connsiteY62" fmla="*/ 191573 h 366315"/>
                  <a:gd name="connsiteX63" fmla="*/ 282589 w 295991"/>
                  <a:gd name="connsiteY63" fmla="*/ 189805 h 366315"/>
                  <a:gd name="connsiteX64" fmla="*/ 280664 w 295991"/>
                  <a:gd name="connsiteY64" fmla="*/ 189805 h 366315"/>
                  <a:gd name="connsiteX65" fmla="*/ 274182 w 295991"/>
                  <a:gd name="connsiteY65" fmla="*/ 189805 h 366315"/>
                  <a:gd name="connsiteX66" fmla="*/ 269926 w 295991"/>
                  <a:gd name="connsiteY66" fmla="*/ 189805 h 366315"/>
                  <a:gd name="connsiteX67" fmla="*/ 269926 w 295991"/>
                  <a:gd name="connsiteY67" fmla="*/ 198792 h 366315"/>
                  <a:gd name="connsiteX68" fmla="*/ 269926 w 295991"/>
                  <a:gd name="connsiteY68" fmla="*/ 216438 h 366315"/>
                  <a:gd name="connsiteX69" fmla="*/ 256456 w 295991"/>
                  <a:gd name="connsiteY69" fmla="*/ 216438 h 366315"/>
                  <a:gd name="connsiteX70" fmla="*/ 256456 w 295991"/>
                  <a:gd name="connsiteY70" fmla="*/ 183158 h 366315"/>
                  <a:gd name="connsiteX71" fmla="*/ 256456 w 295991"/>
                  <a:gd name="connsiteY71" fmla="*/ 143360 h 366315"/>
                  <a:gd name="connsiteX72" fmla="*/ 256456 w 295991"/>
                  <a:gd name="connsiteY72" fmla="*/ 103125 h 366315"/>
                  <a:gd name="connsiteX73" fmla="*/ 256456 w 295991"/>
                  <a:gd name="connsiteY73" fmla="*/ 63372 h 366315"/>
                  <a:gd name="connsiteX74" fmla="*/ 256456 w 295991"/>
                  <a:gd name="connsiteY74" fmla="*/ 13470 h 366315"/>
                  <a:gd name="connsiteX75" fmla="*/ 23791 w 295991"/>
                  <a:gd name="connsiteY75" fmla="*/ 13470 h 366315"/>
                  <a:gd name="connsiteX76" fmla="*/ 23791 w 295991"/>
                  <a:gd name="connsiteY76" fmla="*/ 53006 h 366315"/>
                  <a:gd name="connsiteX77" fmla="*/ 25744 w 295991"/>
                  <a:gd name="connsiteY77" fmla="*/ 53006 h 366315"/>
                  <a:gd name="connsiteX78" fmla="*/ 28465 w 295991"/>
                  <a:gd name="connsiteY78" fmla="*/ 53006 h 366315"/>
                  <a:gd name="connsiteX79" fmla="*/ 35162 w 295991"/>
                  <a:gd name="connsiteY79" fmla="*/ 59653 h 366315"/>
                  <a:gd name="connsiteX80" fmla="*/ 28465 w 295991"/>
                  <a:gd name="connsiteY80" fmla="*/ 66301 h 366315"/>
                  <a:gd name="connsiteX81" fmla="*/ 23791 w 295991"/>
                  <a:gd name="connsiteY81" fmla="*/ 66301 h 366315"/>
                  <a:gd name="connsiteX82" fmla="*/ 23791 w 295991"/>
                  <a:gd name="connsiteY82" fmla="*/ 88168 h 366315"/>
                  <a:gd name="connsiteX83" fmla="*/ 25744 w 295991"/>
                  <a:gd name="connsiteY83" fmla="*/ 88168 h 366315"/>
                  <a:gd name="connsiteX84" fmla="*/ 28465 w 295991"/>
                  <a:gd name="connsiteY84" fmla="*/ 88168 h 366315"/>
                  <a:gd name="connsiteX85" fmla="*/ 35162 w 295991"/>
                  <a:gd name="connsiteY85" fmla="*/ 94815 h 366315"/>
                  <a:gd name="connsiteX86" fmla="*/ 28465 w 295991"/>
                  <a:gd name="connsiteY86" fmla="*/ 101463 h 366315"/>
                  <a:gd name="connsiteX87" fmla="*/ 23791 w 295991"/>
                  <a:gd name="connsiteY87" fmla="*/ 101463 h 366315"/>
                  <a:gd name="connsiteX88" fmla="*/ 23791 w 295991"/>
                  <a:gd name="connsiteY88" fmla="*/ 123155 h 366315"/>
                  <a:gd name="connsiteX89" fmla="*/ 25744 w 295991"/>
                  <a:gd name="connsiteY89" fmla="*/ 123155 h 366315"/>
                  <a:gd name="connsiteX90" fmla="*/ 28465 w 295991"/>
                  <a:gd name="connsiteY90" fmla="*/ 123155 h 366315"/>
                  <a:gd name="connsiteX91" fmla="*/ 35162 w 295991"/>
                  <a:gd name="connsiteY91" fmla="*/ 129890 h 366315"/>
                  <a:gd name="connsiteX92" fmla="*/ 28465 w 295991"/>
                  <a:gd name="connsiteY92" fmla="*/ 136625 h 366315"/>
                  <a:gd name="connsiteX93" fmla="*/ 23791 w 295991"/>
                  <a:gd name="connsiteY93" fmla="*/ 136625 h 366315"/>
                  <a:gd name="connsiteX94" fmla="*/ 23791 w 295991"/>
                  <a:gd name="connsiteY94" fmla="*/ 158142 h 366315"/>
                  <a:gd name="connsiteX95" fmla="*/ 25744 w 295991"/>
                  <a:gd name="connsiteY95" fmla="*/ 158142 h 366315"/>
                  <a:gd name="connsiteX96" fmla="*/ 28465 w 295991"/>
                  <a:gd name="connsiteY96" fmla="*/ 158142 h 366315"/>
                  <a:gd name="connsiteX97" fmla="*/ 35162 w 295991"/>
                  <a:gd name="connsiteY97" fmla="*/ 164789 h 366315"/>
                  <a:gd name="connsiteX98" fmla="*/ 28465 w 295991"/>
                  <a:gd name="connsiteY98" fmla="*/ 171437 h 366315"/>
                  <a:gd name="connsiteX99" fmla="*/ 23791 w 295991"/>
                  <a:gd name="connsiteY99" fmla="*/ 171437 h 366315"/>
                  <a:gd name="connsiteX100" fmla="*/ 23791 w 295991"/>
                  <a:gd name="connsiteY100" fmla="*/ 193304 h 366315"/>
                  <a:gd name="connsiteX101" fmla="*/ 25744 w 295991"/>
                  <a:gd name="connsiteY101" fmla="*/ 193304 h 366315"/>
                  <a:gd name="connsiteX102" fmla="*/ 28465 w 295991"/>
                  <a:gd name="connsiteY102" fmla="*/ 193304 h 366315"/>
                  <a:gd name="connsiteX103" fmla="*/ 35162 w 295991"/>
                  <a:gd name="connsiteY103" fmla="*/ 199951 h 366315"/>
                  <a:gd name="connsiteX104" fmla="*/ 28465 w 295991"/>
                  <a:gd name="connsiteY104" fmla="*/ 206599 h 366315"/>
                  <a:gd name="connsiteX105" fmla="*/ 23791 w 295991"/>
                  <a:gd name="connsiteY105" fmla="*/ 206599 h 366315"/>
                  <a:gd name="connsiteX106" fmla="*/ 23791 w 295991"/>
                  <a:gd name="connsiteY106" fmla="*/ 228116 h 366315"/>
                  <a:gd name="connsiteX107" fmla="*/ 25744 w 295991"/>
                  <a:gd name="connsiteY107" fmla="*/ 228116 h 366315"/>
                  <a:gd name="connsiteX108" fmla="*/ 28465 w 295991"/>
                  <a:gd name="connsiteY108" fmla="*/ 228116 h 366315"/>
                  <a:gd name="connsiteX109" fmla="*/ 35162 w 295991"/>
                  <a:gd name="connsiteY109" fmla="*/ 234764 h 366315"/>
                  <a:gd name="connsiteX110" fmla="*/ 28465 w 295991"/>
                  <a:gd name="connsiteY110" fmla="*/ 241411 h 366315"/>
                  <a:gd name="connsiteX111" fmla="*/ 23791 w 295991"/>
                  <a:gd name="connsiteY111" fmla="*/ 241411 h 366315"/>
                  <a:gd name="connsiteX112" fmla="*/ 23791 w 295991"/>
                  <a:gd name="connsiteY112" fmla="*/ 263278 h 366315"/>
                  <a:gd name="connsiteX113" fmla="*/ 25744 w 295991"/>
                  <a:gd name="connsiteY113" fmla="*/ 263278 h 366315"/>
                  <a:gd name="connsiteX114" fmla="*/ 28465 w 295991"/>
                  <a:gd name="connsiteY114" fmla="*/ 263278 h 366315"/>
                  <a:gd name="connsiteX115" fmla="*/ 35162 w 295991"/>
                  <a:gd name="connsiteY115" fmla="*/ 269926 h 366315"/>
                  <a:gd name="connsiteX116" fmla="*/ 28465 w 295991"/>
                  <a:gd name="connsiteY116" fmla="*/ 276573 h 366315"/>
                  <a:gd name="connsiteX117" fmla="*/ 23791 w 295991"/>
                  <a:gd name="connsiteY117" fmla="*/ 276573 h 366315"/>
                  <a:gd name="connsiteX118" fmla="*/ 23791 w 295991"/>
                  <a:gd name="connsiteY118" fmla="*/ 298090 h 366315"/>
                  <a:gd name="connsiteX119" fmla="*/ 25744 w 295991"/>
                  <a:gd name="connsiteY119" fmla="*/ 298090 h 366315"/>
                  <a:gd name="connsiteX120" fmla="*/ 28465 w 295991"/>
                  <a:gd name="connsiteY120" fmla="*/ 298090 h 366315"/>
                  <a:gd name="connsiteX121" fmla="*/ 35162 w 295991"/>
                  <a:gd name="connsiteY121" fmla="*/ 304738 h 366315"/>
                  <a:gd name="connsiteX122" fmla="*/ 28465 w 295991"/>
                  <a:gd name="connsiteY122" fmla="*/ 311385 h 366315"/>
                  <a:gd name="connsiteX123" fmla="*/ 23791 w 295991"/>
                  <a:gd name="connsiteY123" fmla="*/ 311385 h 366315"/>
                  <a:gd name="connsiteX124" fmla="*/ 23791 w 295991"/>
                  <a:gd name="connsiteY124" fmla="*/ 352845 h 366315"/>
                  <a:gd name="connsiteX125" fmla="*/ 171599 w 295991"/>
                  <a:gd name="connsiteY125" fmla="*/ 352845 h 366315"/>
                  <a:gd name="connsiteX126" fmla="*/ 171599 w 295991"/>
                  <a:gd name="connsiteY126" fmla="*/ 366315 h 366315"/>
                  <a:gd name="connsiteX127" fmla="*/ 120890 w 295991"/>
                  <a:gd name="connsiteY127" fmla="*/ 366315 h 366315"/>
                  <a:gd name="connsiteX128" fmla="*/ 17030 w 295991"/>
                  <a:gd name="connsiteY128" fmla="*/ 366315 h 366315"/>
                  <a:gd name="connsiteX129" fmla="*/ 10321 w 295991"/>
                  <a:gd name="connsiteY129" fmla="*/ 359618 h 366315"/>
                  <a:gd name="connsiteX130" fmla="*/ 10321 w 295991"/>
                  <a:gd name="connsiteY130" fmla="*/ 327555 h 366315"/>
                  <a:gd name="connsiteX131" fmla="*/ 10321 w 295991"/>
                  <a:gd name="connsiteY131" fmla="*/ 311385 h 366315"/>
                  <a:gd name="connsiteX132" fmla="*/ 9419 w 295991"/>
                  <a:gd name="connsiteY132" fmla="*/ 311385 h 366315"/>
                  <a:gd name="connsiteX133" fmla="*/ 6698 w 295991"/>
                  <a:gd name="connsiteY133" fmla="*/ 311385 h 366315"/>
                  <a:gd name="connsiteX134" fmla="*/ 0 w 295991"/>
                  <a:gd name="connsiteY134" fmla="*/ 304738 h 366315"/>
                  <a:gd name="connsiteX135" fmla="*/ 6698 w 295991"/>
                  <a:gd name="connsiteY135" fmla="*/ 298090 h 366315"/>
                  <a:gd name="connsiteX136" fmla="*/ 10321 w 295991"/>
                  <a:gd name="connsiteY136" fmla="*/ 298090 h 366315"/>
                  <a:gd name="connsiteX137" fmla="*/ 10321 w 295991"/>
                  <a:gd name="connsiteY137" fmla="*/ 297495 h 366315"/>
                  <a:gd name="connsiteX138" fmla="*/ 10321 w 295991"/>
                  <a:gd name="connsiteY138" fmla="*/ 276573 h 366315"/>
                  <a:gd name="connsiteX139" fmla="*/ 9419 w 295991"/>
                  <a:gd name="connsiteY139" fmla="*/ 276573 h 366315"/>
                  <a:gd name="connsiteX140" fmla="*/ 6698 w 295991"/>
                  <a:gd name="connsiteY140" fmla="*/ 276573 h 366315"/>
                  <a:gd name="connsiteX141" fmla="*/ 0 w 295991"/>
                  <a:gd name="connsiteY141" fmla="*/ 269926 h 366315"/>
                  <a:gd name="connsiteX142" fmla="*/ 6698 w 295991"/>
                  <a:gd name="connsiteY142" fmla="*/ 263278 h 366315"/>
                  <a:gd name="connsiteX143" fmla="*/ 10321 w 295991"/>
                  <a:gd name="connsiteY143" fmla="*/ 263278 h 366315"/>
                  <a:gd name="connsiteX144" fmla="*/ 10321 w 295991"/>
                  <a:gd name="connsiteY144" fmla="*/ 243127 h 366315"/>
                  <a:gd name="connsiteX145" fmla="*/ 10321 w 295991"/>
                  <a:gd name="connsiteY145" fmla="*/ 241411 h 366315"/>
                  <a:gd name="connsiteX146" fmla="*/ 9419 w 295991"/>
                  <a:gd name="connsiteY146" fmla="*/ 241411 h 366315"/>
                  <a:gd name="connsiteX147" fmla="*/ 6698 w 295991"/>
                  <a:gd name="connsiteY147" fmla="*/ 241411 h 366315"/>
                  <a:gd name="connsiteX148" fmla="*/ 0 w 295991"/>
                  <a:gd name="connsiteY148" fmla="*/ 234764 h 366315"/>
                  <a:gd name="connsiteX149" fmla="*/ 6698 w 295991"/>
                  <a:gd name="connsiteY149" fmla="*/ 228116 h 366315"/>
                  <a:gd name="connsiteX150" fmla="*/ 10321 w 295991"/>
                  <a:gd name="connsiteY150" fmla="*/ 228116 h 366315"/>
                  <a:gd name="connsiteX151" fmla="*/ 10321 w 295991"/>
                  <a:gd name="connsiteY151" fmla="*/ 213306 h 366315"/>
                  <a:gd name="connsiteX152" fmla="*/ 10321 w 295991"/>
                  <a:gd name="connsiteY152" fmla="*/ 206599 h 366315"/>
                  <a:gd name="connsiteX153" fmla="*/ 9419 w 295991"/>
                  <a:gd name="connsiteY153" fmla="*/ 206599 h 366315"/>
                  <a:gd name="connsiteX154" fmla="*/ 6698 w 295991"/>
                  <a:gd name="connsiteY154" fmla="*/ 206599 h 366315"/>
                  <a:gd name="connsiteX155" fmla="*/ 0 w 295991"/>
                  <a:gd name="connsiteY155" fmla="*/ 199951 h 366315"/>
                  <a:gd name="connsiteX156" fmla="*/ 6698 w 295991"/>
                  <a:gd name="connsiteY156" fmla="*/ 193304 h 366315"/>
                  <a:gd name="connsiteX157" fmla="*/ 10321 w 295991"/>
                  <a:gd name="connsiteY157" fmla="*/ 193304 h 366315"/>
                  <a:gd name="connsiteX158" fmla="*/ 10321 w 295991"/>
                  <a:gd name="connsiteY158" fmla="*/ 186105 h 366315"/>
                  <a:gd name="connsiteX159" fmla="*/ 10321 w 295991"/>
                  <a:gd name="connsiteY159" fmla="*/ 171437 h 366315"/>
                  <a:gd name="connsiteX160" fmla="*/ 9419 w 295991"/>
                  <a:gd name="connsiteY160" fmla="*/ 171437 h 366315"/>
                  <a:gd name="connsiteX161" fmla="*/ 6698 w 295991"/>
                  <a:gd name="connsiteY161" fmla="*/ 171437 h 366315"/>
                  <a:gd name="connsiteX162" fmla="*/ 0 w 295991"/>
                  <a:gd name="connsiteY162" fmla="*/ 164789 h 366315"/>
                  <a:gd name="connsiteX163" fmla="*/ 6698 w 295991"/>
                  <a:gd name="connsiteY163" fmla="*/ 158142 h 366315"/>
                  <a:gd name="connsiteX164" fmla="*/ 10321 w 295991"/>
                  <a:gd name="connsiteY164" fmla="*/ 158142 h 366315"/>
                  <a:gd name="connsiteX165" fmla="*/ 10321 w 295991"/>
                  <a:gd name="connsiteY165" fmla="*/ 139079 h 366315"/>
                  <a:gd name="connsiteX166" fmla="*/ 10321 w 295991"/>
                  <a:gd name="connsiteY166" fmla="*/ 136625 h 366315"/>
                  <a:gd name="connsiteX167" fmla="*/ 9419 w 295991"/>
                  <a:gd name="connsiteY167" fmla="*/ 136625 h 366315"/>
                  <a:gd name="connsiteX168" fmla="*/ 6698 w 295991"/>
                  <a:gd name="connsiteY168" fmla="*/ 136625 h 366315"/>
                  <a:gd name="connsiteX169" fmla="*/ 0 w 295991"/>
                  <a:gd name="connsiteY169" fmla="*/ 129890 h 366315"/>
                  <a:gd name="connsiteX170" fmla="*/ 6698 w 295991"/>
                  <a:gd name="connsiteY170" fmla="*/ 123155 h 366315"/>
                  <a:gd name="connsiteX171" fmla="*/ 10321 w 295991"/>
                  <a:gd name="connsiteY171" fmla="*/ 123155 h 366315"/>
                  <a:gd name="connsiteX172" fmla="*/ 10321 w 295991"/>
                  <a:gd name="connsiteY172" fmla="*/ 112806 h 366315"/>
                  <a:gd name="connsiteX173" fmla="*/ 10321 w 295991"/>
                  <a:gd name="connsiteY173" fmla="*/ 101463 h 366315"/>
                  <a:gd name="connsiteX174" fmla="*/ 9419 w 295991"/>
                  <a:gd name="connsiteY174" fmla="*/ 101463 h 366315"/>
                  <a:gd name="connsiteX175" fmla="*/ 6698 w 295991"/>
                  <a:gd name="connsiteY175" fmla="*/ 101463 h 366315"/>
                  <a:gd name="connsiteX176" fmla="*/ 0 w 295991"/>
                  <a:gd name="connsiteY176" fmla="*/ 94815 h 366315"/>
                  <a:gd name="connsiteX177" fmla="*/ 6698 w 295991"/>
                  <a:gd name="connsiteY177" fmla="*/ 88168 h 366315"/>
                  <a:gd name="connsiteX178" fmla="*/ 10321 w 295991"/>
                  <a:gd name="connsiteY178" fmla="*/ 88168 h 366315"/>
                  <a:gd name="connsiteX179" fmla="*/ 10321 w 295991"/>
                  <a:gd name="connsiteY179" fmla="*/ 83525 h 366315"/>
                  <a:gd name="connsiteX180" fmla="*/ 10321 w 295991"/>
                  <a:gd name="connsiteY180" fmla="*/ 66301 h 366315"/>
                  <a:gd name="connsiteX181" fmla="*/ 9419 w 295991"/>
                  <a:gd name="connsiteY181" fmla="*/ 66301 h 366315"/>
                  <a:gd name="connsiteX182" fmla="*/ 6698 w 295991"/>
                  <a:gd name="connsiteY182" fmla="*/ 66301 h 366315"/>
                  <a:gd name="connsiteX183" fmla="*/ 0 w 295991"/>
                  <a:gd name="connsiteY183" fmla="*/ 59653 h 366315"/>
                  <a:gd name="connsiteX184" fmla="*/ 6698 w 295991"/>
                  <a:gd name="connsiteY184" fmla="*/ 53006 h 366315"/>
                  <a:gd name="connsiteX185" fmla="*/ 10321 w 295991"/>
                  <a:gd name="connsiteY185" fmla="*/ 53006 h 366315"/>
                  <a:gd name="connsiteX186" fmla="*/ 10321 w 295991"/>
                  <a:gd name="connsiteY186" fmla="*/ 48776 h 366315"/>
                  <a:gd name="connsiteX187" fmla="*/ 10321 w 295991"/>
                  <a:gd name="connsiteY187" fmla="*/ 6697 h 366315"/>
                  <a:gd name="connsiteX188" fmla="*/ 17030 w 295991"/>
                  <a:gd name="connsiteY188" fmla="*/ 0 h 36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295991" h="366315">
                    <a:moveTo>
                      <a:pt x="269926" y="150095"/>
                    </a:moveTo>
                    <a:lnTo>
                      <a:pt x="269926" y="159187"/>
                    </a:lnTo>
                    <a:lnTo>
                      <a:pt x="269926" y="176510"/>
                    </a:lnTo>
                    <a:lnTo>
                      <a:pt x="271783" y="176510"/>
                    </a:lnTo>
                    <a:cubicBezTo>
                      <a:pt x="274284" y="176510"/>
                      <a:pt x="276428" y="176510"/>
                      <a:pt x="278265" y="176510"/>
                    </a:cubicBezTo>
                    <a:lnTo>
                      <a:pt x="282589" y="176510"/>
                    </a:lnTo>
                    <a:lnTo>
                      <a:pt x="282589" y="165634"/>
                    </a:lnTo>
                    <a:lnTo>
                      <a:pt x="282589" y="150095"/>
                    </a:lnTo>
                    <a:lnTo>
                      <a:pt x="280664" y="150095"/>
                    </a:lnTo>
                    <a:cubicBezTo>
                      <a:pt x="278163" y="150095"/>
                      <a:pt x="276019" y="150095"/>
                      <a:pt x="274182" y="150095"/>
                    </a:cubicBezTo>
                    <a:close/>
                    <a:moveTo>
                      <a:pt x="269926" y="109860"/>
                    </a:moveTo>
                    <a:lnTo>
                      <a:pt x="269926" y="129465"/>
                    </a:lnTo>
                    <a:lnTo>
                      <a:pt x="269926" y="136625"/>
                    </a:lnTo>
                    <a:lnTo>
                      <a:pt x="271783" y="136625"/>
                    </a:lnTo>
                    <a:cubicBezTo>
                      <a:pt x="274284" y="136625"/>
                      <a:pt x="276428" y="136625"/>
                      <a:pt x="278265" y="136625"/>
                    </a:cubicBezTo>
                    <a:lnTo>
                      <a:pt x="282589" y="136625"/>
                    </a:lnTo>
                    <a:lnTo>
                      <a:pt x="282589" y="125371"/>
                    </a:lnTo>
                    <a:cubicBezTo>
                      <a:pt x="282589" y="121914"/>
                      <a:pt x="282589" y="118674"/>
                      <a:pt x="282589" y="115635"/>
                    </a:cubicBezTo>
                    <a:lnTo>
                      <a:pt x="282589" y="109860"/>
                    </a:lnTo>
                    <a:lnTo>
                      <a:pt x="280664" y="109860"/>
                    </a:lnTo>
                    <a:cubicBezTo>
                      <a:pt x="278163" y="109860"/>
                      <a:pt x="276019" y="109860"/>
                      <a:pt x="274182" y="109860"/>
                    </a:cubicBezTo>
                    <a:close/>
                    <a:moveTo>
                      <a:pt x="121755" y="91142"/>
                    </a:moveTo>
                    <a:lnTo>
                      <a:pt x="121755" y="108460"/>
                    </a:lnTo>
                    <a:lnTo>
                      <a:pt x="199427" y="108460"/>
                    </a:lnTo>
                    <a:lnTo>
                      <a:pt x="199427" y="91142"/>
                    </a:lnTo>
                    <a:close/>
                    <a:moveTo>
                      <a:pt x="114991" y="77672"/>
                    </a:moveTo>
                    <a:cubicBezTo>
                      <a:pt x="206191" y="77672"/>
                      <a:pt x="206191" y="77672"/>
                      <a:pt x="206191" y="77672"/>
                    </a:cubicBezTo>
                    <a:cubicBezTo>
                      <a:pt x="209879" y="77672"/>
                      <a:pt x="212897" y="80689"/>
                      <a:pt x="212897" y="84377"/>
                    </a:cubicBezTo>
                    <a:cubicBezTo>
                      <a:pt x="212897" y="115224"/>
                      <a:pt x="212897" y="115224"/>
                      <a:pt x="212897" y="115224"/>
                    </a:cubicBezTo>
                    <a:cubicBezTo>
                      <a:pt x="212897" y="118913"/>
                      <a:pt x="209879" y="121930"/>
                      <a:pt x="206191" y="121930"/>
                    </a:cubicBezTo>
                    <a:cubicBezTo>
                      <a:pt x="114991" y="121930"/>
                      <a:pt x="114991" y="121930"/>
                      <a:pt x="114991" y="121930"/>
                    </a:cubicBezTo>
                    <a:cubicBezTo>
                      <a:pt x="111303" y="121930"/>
                      <a:pt x="108285" y="118913"/>
                      <a:pt x="108285" y="115224"/>
                    </a:cubicBezTo>
                    <a:cubicBezTo>
                      <a:pt x="108285" y="84377"/>
                      <a:pt x="108285" y="84377"/>
                      <a:pt x="108285" y="84377"/>
                    </a:cubicBezTo>
                    <a:cubicBezTo>
                      <a:pt x="108285" y="80689"/>
                      <a:pt x="111303" y="77672"/>
                      <a:pt x="114991" y="77672"/>
                    </a:cubicBezTo>
                    <a:close/>
                    <a:moveTo>
                      <a:pt x="269926" y="70064"/>
                    </a:moveTo>
                    <a:lnTo>
                      <a:pt x="269926" y="96390"/>
                    </a:lnTo>
                    <a:lnTo>
                      <a:pt x="271783" y="96390"/>
                    </a:lnTo>
                    <a:cubicBezTo>
                      <a:pt x="274284" y="96390"/>
                      <a:pt x="276428" y="96390"/>
                      <a:pt x="278265" y="96390"/>
                    </a:cubicBezTo>
                    <a:lnTo>
                      <a:pt x="282589" y="96390"/>
                    </a:lnTo>
                    <a:lnTo>
                      <a:pt x="282589" y="93397"/>
                    </a:lnTo>
                    <a:cubicBezTo>
                      <a:pt x="282589" y="70064"/>
                      <a:pt x="282589" y="70064"/>
                      <a:pt x="282589" y="70064"/>
                    </a:cubicBezTo>
                    <a:cubicBezTo>
                      <a:pt x="277731" y="70064"/>
                      <a:pt x="274088" y="70064"/>
                      <a:pt x="271355" y="70064"/>
                    </a:cubicBezTo>
                    <a:close/>
                    <a:moveTo>
                      <a:pt x="17030" y="0"/>
                    </a:moveTo>
                    <a:cubicBezTo>
                      <a:pt x="263218" y="0"/>
                      <a:pt x="263218" y="0"/>
                      <a:pt x="263218" y="0"/>
                    </a:cubicBezTo>
                    <a:cubicBezTo>
                      <a:pt x="266907" y="0"/>
                      <a:pt x="269926" y="3014"/>
                      <a:pt x="269926" y="6697"/>
                    </a:cubicBezTo>
                    <a:cubicBezTo>
                      <a:pt x="269926" y="17726"/>
                      <a:pt x="269926" y="28410"/>
                      <a:pt x="269926" y="38760"/>
                    </a:cubicBezTo>
                    <a:lnTo>
                      <a:pt x="269926" y="56679"/>
                    </a:lnTo>
                    <a:lnTo>
                      <a:pt x="271783" y="56679"/>
                    </a:lnTo>
                    <a:cubicBezTo>
                      <a:pt x="289290" y="56679"/>
                      <a:pt x="289290" y="56679"/>
                      <a:pt x="289290" y="56679"/>
                    </a:cubicBezTo>
                    <a:cubicBezTo>
                      <a:pt x="292976" y="56679"/>
                      <a:pt x="295991" y="59691"/>
                      <a:pt x="295991" y="63372"/>
                    </a:cubicBezTo>
                    <a:cubicBezTo>
                      <a:pt x="295991" y="70869"/>
                      <a:pt x="295991" y="78132"/>
                      <a:pt x="295991" y="85169"/>
                    </a:cubicBezTo>
                    <a:lnTo>
                      <a:pt x="295991" y="103125"/>
                    </a:lnTo>
                    <a:lnTo>
                      <a:pt x="295991" y="105604"/>
                    </a:lnTo>
                    <a:cubicBezTo>
                      <a:pt x="295991" y="118783"/>
                      <a:pt x="295991" y="131084"/>
                      <a:pt x="295991" y="142565"/>
                    </a:cubicBezTo>
                    <a:lnTo>
                      <a:pt x="295991" y="143360"/>
                    </a:lnTo>
                    <a:lnTo>
                      <a:pt x="295991" y="159178"/>
                    </a:lnTo>
                    <a:lnTo>
                      <a:pt x="295991" y="183158"/>
                    </a:lnTo>
                    <a:lnTo>
                      <a:pt x="295991" y="184546"/>
                    </a:lnTo>
                    <a:cubicBezTo>
                      <a:pt x="295991" y="191968"/>
                      <a:pt x="295991" y="198925"/>
                      <a:pt x="295991" y="205448"/>
                    </a:cubicBezTo>
                    <a:lnTo>
                      <a:pt x="295991" y="216438"/>
                    </a:lnTo>
                    <a:lnTo>
                      <a:pt x="282589" y="216438"/>
                    </a:lnTo>
                    <a:lnTo>
                      <a:pt x="282589" y="213840"/>
                    </a:lnTo>
                    <a:cubicBezTo>
                      <a:pt x="282589" y="205998"/>
                      <a:pt x="282589" y="198583"/>
                      <a:pt x="282589" y="191573"/>
                    </a:cubicBezTo>
                    <a:lnTo>
                      <a:pt x="282589" y="189805"/>
                    </a:lnTo>
                    <a:lnTo>
                      <a:pt x="280664" y="189805"/>
                    </a:lnTo>
                    <a:cubicBezTo>
                      <a:pt x="278163" y="189805"/>
                      <a:pt x="276019" y="189805"/>
                      <a:pt x="274182" y="189805"/>
                    </a:cubicBezTo>
                    <a:lnTo>
                      <a:pt x="269926" y="189805"/>
                    </a:lnTo>
                    <a:lnTo>
                      <a:pt x="269926" y="198792"/>
                    </a:lnTo>
                    <a:lnTo>
                      <a:pt x="269926" y="216438"/>
                    </a:lnTo>
                    <a:lnTo>
                      <a:pt x="256456" y="216438"/>
                    </a:lnTo>
                    <a:lnTo>
                      <a:pt x="256456" y="183158"/>
                    </a:lnTo>
                    <a:lnTo>
                      <a:pt x="256456" y="143360"/>
                    </a:lnTo>
                    <a:lnTo>
                      <a:pt x="256456" y="103125"/>
                    </a:lnTo>
                    <a:lnTo>
                      <a:pt x="256456" y="63372"/>
                    </a:lnTo>
                    <a:lnTo>
                      <a:pt x="256456" y="13470"/>
                    </a:lnTo>
                    <a:lnTo>
                      <a:pt x="23791" y="13470"/>
                    </a:lnTo>
                    <a:lnTo>
                      <a:pt x="23791" y="53006"/>
                    </a:lnTo>
                    <a:lnTo>
                      <a:pt x="25744" y="53006"/>
                    </a:lnTo>
                    <a:cubicBezTo>
                      <a:pt x="28465" y="53006"/>
                      <a:pt x="28465" y="53006"/>
                      <a:pt x="28465" y="53006"/>
                    </a:cubicBezTo>
                    <a:cubicBezTo>
                      <a:pt x="32148" y="53006"/>
                      <a:pt x="35162" y="55997"/>
                      <a:pt x="35162" y="59653"/>
                    </a:cubicBezTo>
                    <a:cubicBezTo>
                      <a:pt x="35162" y="63309"/>
                      <a:pt x="32148" y="66301"/>
                      <a:pt x="28465" y="66301"/>
                    </a:cubicBezTo>
                    <a:lnTo>
                      <a:pt x="23791" y="66301"/>
                    </a:lnTo>
                    <a:lnTo>
                      <a:pt x="23791" y="88168"/>
                    </a:lnTo>
                    <a:lnTo>
                      <a:pt x="25744" y="88168"/>
                    </a:lnTo>
                    <a:cubicBezTo>
                      <a:pt x="28465" y="88168"/>
                      <a:pt x="28465" y="88168"/>
                      <a:pt x="28465" y="88168"/>
                    </a:cubicBezTo>
                    <a:cubicBezTo>
                      <a:pt x="32148" y="88168"/>
                      <a:pt x="35162" y="91159"/>
                      <a:pt x="35162" y="94815"/>
                    </a:cubicBezTo>
                    <a:cubicBezTo>
                      <a:pt x="35162" y="98471"/>
                      <a:pt x="32148" y="101463"/>
                      <a:pt x="28465" y="101463"/>
                    </a:cubicBezTo>
                    <a:lnTo>
                      <a:pt x="23791" y="101463"/>
                    </a:lnTo>
                    <a:lnTo>
                      <a:pt x="23791" y="123155"/>
                    </a:lnTo>
                    <a:lnTo>
                      <a:pt x="25744" y="123155"/>
                    </a:lnTo>
                    <a:cubicBezTo>
                      <a:pt x="28465" y="123155"/>
                      <a:pt x="28465" y="123155"/>
                      <a:pt x="28465" y="123155"/>
                    </a:cubicBezTo>
                    <a:cubicBezTo>
                      <a:pt x="32148" y="123155"/>
                      <a:pt x="35162" y="126185"/>
                      <a:pt x="35162" y="129890"/>
                    </a:cubicBezTo>
                    <a:cubicBezTo>
                      <a:pt x="35162" y="133594"/>
                      <a:pt x="32148" y="136625"/>
                      <a:pt x="28465" y="136625"/>
                    </a:cubicBezTo>
                    <a:lnTo>
                      <a:pt x="23791" y="136625"/>
                    </a:lnTo>
                    <a:lnTo>
                      <a:pt x="23791" y="158142"/>
                    </a:lnTo>
                    <a:lnTo>
                      <a:pt x="25744" y="158142"/>
                    </a:lnTo>
                    <a:cubicBezTo>
                      <a:pt x="28465" y="158142"/>
                      <a:pt x="28465" y="158142"/>
                      <a:pt x="28465" y="158142"/>
                    </a:cubicBezTo>
                    <a:cubicBezTo>
                      <a:pt x="32148" y="158142"/>
                      <a:pt x="35162" y="161133"/>
                      <a:pt x="35162" y="164789"/>
                    </a:cubicBezTo>
                    <a:cubicBezTo>
                      <a:pt x="35162" y="168446"/>
                      <a:pt x="32148" y="171437"/>
                      <a:pt x="28465" y="171437"/>
                    </a:cubicBezTo>
                    <a:lnTo>
                      <a:pt x="23791" y="171437"/>
                    </a:lnTo>
                    <a:lnTo>
                      <a:pt x="23791" y="193304"/>
                    </a:lnTo>
                    <a:lnTo>
                      <a:pt x="25744" y="193304"/>
                    </a:lnTo>
                    <a:cubicBezTo>
                      <a:pt x="28465" y="193304"/>
                      <a:pt x="28465" y="193304"/>
                      <a:pt x="28465" y="193304"/>
                    </a:cubicBezTo>
                    <a:cubicBezTo>
                      <a:pt x="32148" y="193304"/>
                      <a:pt x="35162" y="196295"/>
                      <a:pt x="35162" y="199951"/>
                    </a:cubicBezTo>
                    <a:cubicBezTo>
                      <a:pt x="35162" y="203608"/>
                      <a:pt x="32148" y="206599"/>
                      <a:pt x="28465" y="206599"/>
                    </a:cubicBezTo>
                    <a:lnTo>
                      <a:pt x="23791" y="206599"/>
                    </a:lnTo>
                    <a:lnTo>
                      <a:pt x="23791" y="228116"/>
                    </a:lnTo>
                    <a:lnTo>
                      <a:pt x="25744" y="228116"/>
                    </a:lnTo>
                    <a:cubicBezTo>
                      <a:pt x="28465" y="228116"/>
                      <a:pt x="28465" y="228116"/>
                      <a:pt x="28465" y="228116"/>
                    </a:cubicBezTo>
                    <a:cubicBezTo>
                      <a:pt x="32148" y="228116"/>
                      <a:pt x="35162" y="231107"/>
                      <a:pt x="35162" y="234764"/>
                    </a:cubicBezTo>
                    <a:cubicBezTo>
                      <a:pt x="35162" y="238420"/>
                      <a:pt x="32148" y="241411"/>
                      <a:pt x="28465" y="241411"/>
                    </a:cubicBezTo>
                    <a:lnTo>
                      <a:pt x="23791" y="241411"/>
                    </a:lnTo>
                    <a:lnTo>
                      <a:pt x="23791" y="263278"/>
                    </a:lnTo>
                    <a:lnTo>
                      <a:pt x="25744" y="263278"/>
                    </a:lnTo>
                    <a:cubicBezTo>
                      <a:pt x="28465" y="263278"/>
                      <a:pt x="28465" y="263278"/>
                      <a:pt x="28465" y="263278"/>
                    </a:cubicBezTo>
                    <a:cubicBezTo>
                      <a:pt x="32148" y="263278"/>
                      <a:pt x="35162" y="266270"/>
                      <a:pt x="35162" y="269926"/>
                    </a:cubicBezTo>
                    <a:cubicBezTo>
                      <a:pt x="35162" y="273582"/>
                      <a:pt x="32148" y="276573"/>
                      <a:pt x="28465" y="276573"/>
                    </a:cubicBezTo>
                    <a:lnTo>
                      <a:pt x="23791" y="276573"/>
                    </a:lnTo>
                    <a:lnTo>
                      <a:pt x="23791" y="298090"/>
                    </a:lnTo>
                    <a:lnTo>
                      <a:pt x="25744" y="298090"/>
                    </a:lnTo>
                    <a:cubicBezTo>
                      <a:pt x="28465" y="298090"/>
                      <a:pt x="28465" y="298090"/>
                      <a:pt x="28465" y="298090"/>
                    </a:cubicBezTo>
                    <a:cubicBezTo>
                      <a:pt x="32148" y="298090"/>
                      <a:pt x="35162" y="301082"/>
                      <a:pt x="35162" y="304738"/>
                    </a:cubicBezTo>
                    <a:cubicBezTo>
                      <a:pt x="35162" y="308394"/>
                      <a:pt x="32148" y="311385"/>
                      <a:pt x="28465" y="311385"/>
                    </a:cubicBezTo>
                    <a:lnTo>
                      <a:pt x="23791" y="311385"/>
                    </a:lnTo>
                    <a:lnTo>
                      <a:pt x="23791" y="352845"/>
                    </a:lnTo>
                    <a:lnTo>
                      <a:pt x="171599" y="352845"/>
                    </a:lnTo>
                    <a:lnTo>
                      <a:pt x="171599" y="366315"/>
                    </a:lnTo>
                    <a:lnTo>
                      <a:pt x="120890" y="366315"/>
                    </a:lnTo>
                    <a:cubicBezTo>
                      <a:pt x="17030" y="366315"/>
                      <a:pt x="17030" y="366315"/>
                      <a:pt x="17030" y="366315"/>
                    </a:cubicBezTo>
                    <a:cubicBezTo>
                      <a:pt x="13340" y="366315"/>
                      <a:pt x="10321" y="363302"/>
                      <a:pt x="10321" y="359618"/>
                    </a:cubicBezTo>
                    <a:cubicBezTo>
                      <a:pt x="10321" y="348590"/>
                      <a:pt x="10321" y="337905"/>
                      <a:pt x="10321" y="327555"/>
                    </a:cubicBezTo>
                    <a:lnTo>
                      <a:pt x="10321" y="311385"/>
                    </a:lnTo>
                    <a:lnTo>
                      <a:pt x="9419" y="311385"/>
                    </a:lnTo>
                    <a:cubicBezTo>
                      <a:pt x="6698" y="311385"/>
                      <a:pt x="6698" y="311385"/>
                      <a:pt x="6698" y="311385"/>
                    </a:cubicBezTo>
                    <a:cubicBezTo>
                      <a:pt x="3014" y="311385"/>
                      <a:pt x="0" y="308394"/>
                      <a:pt x="0" y="304738"/>
                    </a:cubicBezTo>
                    <a:cubicBezTo>
                      <a:pt x="0" y="301082"/>
                      <a:pt x="3014" y="298090"/>
                      <a:pt x="6698" y="298090"/>
                    </a:cubicBezTo>
                    <a:lnTo>
                      <a:pt x="10321" y="298090"/>
                    </a:lnTo>
                    <a:lnTo>
                      <a:pt x="10321" y="297495"/>
                    </a:lnTo>
                    <a:lnTo>
                      <a:pt x="10321" y="276573"/>
                    </a:lnTo>
                    <a:lnTo>
                      <a:pt x="9419" y="276573"/>
                    </a:lnTo>
                    <a:cubicBezTo>
                      <a:pt x="6698" y="276573"/>
                      <a:pt x="6698" y="276573"/>
                      <a:pt x="6698" y="276573"/>
                    </a:cubicBezTo>
                    <a:cubicBezTo>
                      <a:pt x="3014" y="276573"/>
                      <a:pt x="0" y="273582"/>
                      <a:pt x="0" y="269926"/>
                    </a:cubicBezTo>
                    <a:cubicBezTo>
                      <a:pt x="0" y="266270"/>
                      <a:pt x="3014" y="263278"/>
                      <a:pt x="6698" y="263278"/>
                    </a:cubicBezTo>
                    <a:lnTo>
                      <a:pt x="10321" y="263278"/>
                    </a:lnTo>
                    <a:lnTo>
                      <a:pt x="10321" y="243127"/>
                    </a:lnTo>
                    <a:lnTo>
                      <a:pt x="10321" y="241411"/>
                    </a:lnTo>
                    <a:lnTo>
                      <a:pt x="9419" y="241411"/>
                    </a:lnTo>
                    <a:cubicBezTo>
                      <a:pt x="6698" y="241411"/>
                      <a:pt x="6698" y="241411"/>
                      <a:pt x="6698" y="241411"/>
                    </a:cubicBezTo>
                    <a:cubicBezTo>
                      <a:pt x="3014" y="241411"/>
                      <a:pt x="0" y="238420"/>
                      <a:pt x="0" y="234764"/>
                    </a:cubicBezTo>
                    <a:cubicBezTo>
                      <a:pt x="0" y="231107"/>
                      <a:pt x="3014" y="228116"/>
                      <a:pt x="6698" y="228116"/>
                    </a:cubicBezTo>
                    <a:lnTo>
                      <a:pt x="10321" y="228116"/>
                    </a:lnTo>
                    <a:lnTo>
                      <a:pt x="10321" y="213306"/>
                    </a:lnTo>
                    <a:lnTo>
                      <a:pt x="10321" y="206599"/>
                    </a:lnTo>
                    <a:lnTo>
                      <a:pt x="9419" y="206599"/>
                    </a:lnTo>
                    <a:cubicBezTo>
                      <a:pt x="6698" y="206599"/>
                      <a:pt x="6698" y="206599"/>
                      <a:pt x="6698" y="206599"/>
                    </a:cubicBezTo>
                    <a:cubicBezTo>
                      <a:pt x="3014" y="206599"/>
                      <a:pt x="0" y="203608"/>
                      <a:pt x="0" y="199951"/>
                    </a:cubicBezTo>
                    <a:cubicBezTo>
                      <a:pt x="0" y="196295"/>
                      <a:pt x="3014" y="193304"/>
                      <a:pt x="6698" y="193304"/>
                    </a:cubicBezTo>
                    <a:lnTo>
                      <a:pt x="10321" y="193304"/>
                    </a:lnTo>
                    <a:lnTo>
                      <a:pt x="10321" y="186105"/>
                    </a:lnTo>
                    <a:lnTo>
                      <a:pt x="10321" y="171437"/>
                    </a:lnTo>
                    <a:lnTo>
                      <a:pt x="9419" y="171437"/>
                    </a:lnTo>
                    <a:cubicBezTo>
                      <a:pt x="6698" y="171437"/>
                      <a:pt x="6698" y="171437"/>
                      <a:pt x="6698" y="171437"/>
                    </a:cubicBezTo>
                    <a:cubicBezTo>
                      <a:pt x="3014" y="171437"/>
                      <a:pt x="0" y="168446"/>
                      <a:pt x="0" y="164789"/>
                    </a:cubicBezTo>
                    <a:cubicBezTo>
                      <a:pt x="0" y="161133"/>
                      <a:pt x="3014" y="158142"/>
                      <a:pt x="6698" y="158142"/>
                    </a:cubicBezTo>
                    <a:lnTo>
                      <a:pt x="10321" y="158142"/>
                    </a:lnTo>
                    <a:lnTo>
                      <a:pt x="10321" y="139079"/>
                    </a:lnTo>
                    <a:lnTo>
                      <a:pt x="10321" y="136625"/>
                    </a:lnTo>
                    <a:lnTo>
                      <a:pt x="9419" y="136625"/>
                    </a:lnTo>
                    <a:cubicBezTo>
                      <a:pt x="6698" y="136625"/>
                      <a:pt x="6698" y="136625"/>
                      <a:pt x="6698" y="136625"/>
                    </a:cubicBezTo>
                    <a:cubicBezTo>
                      <a:pt x="3014" y="136625"/>
                      <a:pt x="0" y="133594"/>
                      <a:pt x="0" y="129890"/>
                    </a:cubicBezTo>
                    <a:cubicBezTo>
                      <a:pt x="0" y="126185"/>
                      <a:pt x="3014" y="123155"/>
                      <a:pt x="6698" y="123155"/>
                    </a:cubicBezTo>
                    <a:lnTo>
                      <a:pt x="10321" y="123155"/>
                    </a:lnTo>
                    <a:lnTo>
                      <a:pt x="10321" y="112806"/>
                    </a:lnTo>
                    <a:lnTo>
                      <a:pt x="10321" y="101463"/>
                    </a:lnTo>
                    <a:lnTo>
                      <a:pt x="9419" y="101463"/>
                    </a:lnTo>
                    <a:cubicBezTo>
                      <a:pt x="6698" y="101463"/>
                      <a:pt x="6698" y="101463"/>
                      <a:pt x="6698" y="101463"/>
                    </a:cubicBezTo>
                    <a:cubicBezTo>
                      <a:pt x="3014" y="101463"/>
                      <a:pt x="0" y="98471"/>
                      <a:pt x="0" y="94815"/>
                    </a:cubicBezTo>
                    <a:cubicBezTo>
                      <a:pt x="0" y="91159"/>
                      <a:pt x="3014" y="88168"/>
                      <a:pt x="6698" y="88168"/>
                    </a:cubicBezTo>
                    <a:lnTo>
                      <a:pt x="10321" y="88168"/>
                    </a:lnTo>
                    <a:lnTo>
                      <a:pt x="10321" y="83525"/>
                    </a:lnTo>
                    <a:lnTo>
                      <a:pt x="10321" y="66301"/>
                    </a:lnTo>
                    <a:lnTo>
                      <a:pt x="9419" y="66301"/>
                    </a:lnTo>
                    <a:cubicBezTo>
                      <a:pt x="6698" y="66301"/>
                      <a:pt x="6698" y="66301"/>
                      <a:pt x="6698" y="66301"/>
                    </a:cubicBezTo>
                    <a:cubicBezTo>
                      <a:pt x="3014" y="66301"/>
                      <a:pt x="0" y="63309"/>
                      <a:pt x="0" y="59653"/>
                    </a:cubicBezTo>
                    <a:cubicBezTo>
                      <a:pt x="0" y="55997"/>
                      <a:pt x="3014" y="53006"/>
                      <a:pt x="6698" y="53006"/>
                    </a:cubicBezTo>
                    <a:lnTo>
                      <a:pt x="10321" y="53006"/>
                    </a:lnTo>
                    <a:lnTo>
                      <a:pt x="10321" y="48776"/>
                    </a:lnTo>
                    <a:cubicBezTo>
                      <a:pt x="10321" y="6697"/>
                      <a:pt x="10321" y="6697"/>
                      <a:pt x="10321" y="6697"/>
                    </a:cubicBezTo>
                    <a:cubicBezTo>
                      <a:pt x="10321" y="3014"/>
                      <a:pt x="13340" y="0"/>
                      <a:pt x="170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grpSp>
            <p:nvGrpSpPr>
              <p:cNvPr id="329" name="Group 14"/>
              <p:cNvGrpSpPr>
                <a:grpSpLocks noChangeAspect="1"/>
              </p:cNvGrpSpPr>
              <p:nvPr/>
            </p:nvGrpSpPr>
            <p:grpSpPr bwMode="auto">
              <a:xfrm>
                <a:off x="2409106" y="3620181"/>
                <a:ext cx="188035" cy="233340"/>
                <a:chOff x="2986" y="1098"/>
                <a:chExt cx="1710" cy="2122"/>
              </a:xfrm>
              <a:grpFill/>
            </p:grpSpPr>
            <p:sp>
              <p:nvSpPr>
                <p:cNvPr id="330" name="Freeform 664"/>
                <p:cNvSpPr>
                  <a:spLocks/>
                </p:cNvSpPr>
                <p:nvPr/>
              </p:nvSpPr>
              <p:spPr bwMode="auto">
                <a:xfrm>
                  <a:off x="2986" y="1454"/>
                  <a:ext cx="1710" cy="380"/>
                </a:xfrm>
                <a:custGeom>
                  <a:avLst/>
                  <a:gdLst>
                    <a:gd name="T0" fmla="*/ 442 w 885"/>
                    <a:gd name="T1" fmla="*/ 198 h 198"/>
                    <a:gd name="T2" fmla="*/ 0 w 885"/>
                    <a:gd name="T3" fmla="*/ 24 h 198"/>
                    <a:gd name="T4" fmla="*/ 24 w 885"/>
                    <a:gd name="T5" fmla="*/ 0 h 198"/>
                    <a:gd name="T6" fmla="*/ 48 w 885"/>
                    <a:gd name="T7" fmla="*/ 24 h 198"/>
                    <a:gd name="T8" fmla="*/ 442 w 885"/>
                    <a:gd name="T9" fmla="*/ 150 h 198"/>
                    <a:gd name="T10" fmla="*/ 837 w 885"/>
                    <a:gd name="T11" fmla="*/ 24 h 198"/>
                    <a:gd name="T12" fmla="*/ 861 w 885"/>
                    <a:gd name="T13" fmla="*/ 0 h 198"/>
                    <a:gd name="T14" fmla="*/ 885 w 885"/>
                    <a:gd name="T15" fmla="*/ 24 h 198"/>
                    <a:gd name="T16" fmla="*/ 442 w 885"/>
                    <a:gd name="T17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85" h="198">
                      <a:moveTo>
                        <a:pt x="442" y="198"/>
                      </a:moveTo>
                      <a:cubicBezTo>
                        <a:pt x="228" y="198"/>
                        <a:pt x="0" y="137"/>
                        <a:pt x="0" y="24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7" y="0"/>
                        <a:pt x="48" y="11"/>
                        <a:pt x="48" y="24"/>
                      </a:cubicBezTo>
                      <a:cubicBezTo>
                        <a:pt x="48" y="84"/>
                        <a:pt x="217" y="150"/>
                        <a:pt x="442" y="150"/>
                      </a:cubicBezTo>
                      <a:cubicBezTo>
                        <a:pt x="668" y="150"/>
                        <a:pt x="837" y="84"/>
                        <a:pt x="837" y="24"/>
                      </a:cubicBezTo>
                      <a:cubicBezTo>
                        <a:pt x="837" y="11"/>
                        <a:pt x="847" y="0"/>
                        <a:pt x="861" y="0"/>
                      </a:cubicBezTo>
                      <a:cubicBezTo>
                        <a:pt x="874" y="0"/>
                        <a:pt x="885" y="11"/>
                        <a:pt x="885" y="24"/>
                      </a:cubicBezTo>
                      <a:cubicBezTo>
                        <a:pt x="885" y="137"/>
                        <a:pt x="657" y="198"/>
                        <a:pt x="442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331" name="Freeform 665"/>
                <p:cNvSpPr>
                  <a:spLocks noEditPoints="1"/>
                </p:cNvSpPr>
                <p:nvPr/>
              </p:nvSpPr>
              <p:spPr bwMode="auto">
                <a:xfrm>
                  <a:off x="2986" y="1098"/>
                  <a:ext cx="1710" cy="2122"/>
                </a:xfrm>
                <a:custGeom>
                  <a:avLst/>
                  <a:gdLst>
                    <a:gd name="T0" fmla="*/ 895 w 895"/>
                    <a:gd name="T1" fmla="*/ 216 h 1108"/>
                    <a:gd name="T2" fmla="*/ 895 w 895"/>
                    <a:gd name="T3" fmla="*/ 213 h 1108"/>
                    <a:gd name="T4" fmla="*/ 750 w 895"/>
                    <a:gd name="T5" fmla="*/ 53 h 1108"/>
                    <a:gd name="T6" fmla="*/ 447 w 895"/>
                    <a:gd name="T7" fmla="*/ 0 h 1108"/>
                    <a:gd name="T8" fmla="*/ 145 w 895"/>
                    <a:gd name="T9" fmla="*/ 53 h 1108"/>
                    <a:gd name="T10" fmla="*/ 0 w 895"/>
                    <a:gd name="T11" fmla="*/ 213 h 1108"/>
                    <a:gd name="T12" fmla="*/ 0 w 895"/>
                    <a:gd name="T13" fmla="*/ 216 h 1108"/>
                    <a:gd name="T14" fmla="*/ 0 w 895"/>
                    <a:gd name="T15" fmla="*/ 219 h 1108"/>
                    <a:gd name="T16" fmla="*/ 0 w 895"/>
                    <a:gd name="T17" fmla="*/ 225 h 1108"/>
                    <a:gd name="T18" fmla="*/ 0 w 895"/>
                    <a:gd name="T19" fmla="*/ 895 h 1108"/>
                    <a:gd name="T20" fmla="*/ 145 w 895"/>
                    <a:gd name="T21" fmla="*/ 1055 h 1108"/>
                    <a:gd name="T22" fmla="*/ 447 w 895"/>
                    <a:gd name="T23" fmla="*/ 1108 h 1108"/>
                    <a:gd name="T24" fmla="*/ 750 w 895"/>
                    <a:gd name="T25" fmla="*/ 1055 h 1108"/>
                    <a:gd name="T26" fmla="*/ 895 w 895"/>
                    <a:gd name="T27" fmla="*/ 895 h 1108"/>
                    <a:gd name="T28" fmla="*/ 895 w 895"/>
                    <a:gd name="T29" fmla="*/ 225 h 1108"/>
                    <a:gd name="T30" fmla="*/ 894 w 895"/>
                    <a:gd name="T31" fmla="*/ 220 h 1108"/>
                    <a:gd name="T32" fmla="*/ 895 w 895"/>
                    <a:gd name="T33" fmla="*/ 216 h 1108"/>
                    <a:gd name="T34" fmla="*/ 847 w 895"/>
                    <a:gd name="T35" fmla="*/ 895 h 1108"/>
                    <a:gd name="T36" fmla="*/ 731 w 895"/>
                    <a:gd name="T37" fmla="*/ 1011 h 1108"/>
                    <a:gd name="T38" fmla="*/ 447 w 895"/>
                    <a:gd name="T39" fmla="*/ 1060 h 1108"/>
                    <a:gd name="T40" fmla="*/ 163 w 895"/>
                    <a:gd name="T41" fmla="*/ 1011 h 1108"/>
                    <a:gd name="T42" fmla="*/ 48 w 895"/>
                    <a:gd name="T43" fmla="*/ 895 h 1108"/>
                    <a:gd name="T44" fmla="*/ 48 w 895"/>
                    <a:gd name="T45" fmla="*/ 232 h 1108"/>
                    <a:gd name="T46" fmla="*/ 49 w 895"/>
                    <a:gd name="T47" fmla="*/ 222 h 1108"/>
                    <a:gd name="T48" fmla="*/ 48 w 895"/>
                    <a:gd name="T49" fmla="*/ 212 h 1108"/>
                    <a:gd name="T50" fmla="*/ 163 w 895"/>
                    <a:gd name="T51" fmla="*/ 98 h 1108"/>
                    <a:gd name="T52" fmla="*/ 447 w 895"/>
                    <a:gd name="T53" fmla="*/ 48 h 1108"/>
                    <a:gd name="T54" fmla="*/ 731 w 895"/>
                    <a:gd name="T55" fmla="*/ 98 h 1108"/>
                    <a:gd name="T56" fmla="*/ 847 w 895"/>
                    <a:gd name="T57" fmla="*/ 212 h 1108"/>
                    <a:gd name="T58" fmla="*/ 846 w 895"/>
                    <a:gd name="T59" fmla="*/ 222 h 1108"/>
                    <a:gd name="T60" fmla="*/ 847 w 895"/>
                    <a:gd name="T61" fmla="*/ 232 h 1108"/>
                    <a:gd name="T62" fmla="*/ 847 w 895"/>
                    <a:gd name="T63" fmla="*/ 895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5" h="1108">
                      <a:moveTo>
                        <a:pt x="895" y="216"/>
                      </a:moveTo>
                      <a:cubicBezTo>
                        <a:pt x="895" y="215"/>
                        <a:pt x="895" y="214"/>
                        <a:pt x="895" y="213"/>
                      </a:cubicBezTo>
                      <a:cubicBezTo>
                        <a:pt x="895" y="149"/>
                        <a:pt x="843" y="92"/>
                        <a:pt x="750" y="53"/>
                      </a:cubicBezTo>
                      <a:cubicBezTo>
                        <a:pt x="668" y="19"/>
                        <a:pt x="561" y="0"/>
                        <a:pt x="447" y="0"/>
                      </a:cubicBezTo>
                      <a:cubicBezTo>
                        <a:pt x="334" y="0"/>
                        <a:pt x="227" y="19"/>
                        <a:pt x="145" y="53"/>
                      </a:cubicBezTo>
                      <a:cubicBezTo>
                        <a:pt x="51" y="92"/>
                        <a:pt x="0" y="149"/>
                        <a:pt x="0" y="213"/>
                      </a:cubicBezTo>
                      <a:cubicBezTo>
                        <a:pt x="0" y="214"/>
                        <a:pt x="0" y="215"/>
                        <a:pt x="0" y="216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221"/>
                        <a:pt x="0" y="223"/>
                        <a:pt x="0" y="225"/>
                      </a:cubicBezTo>
                      <a:cubicBezTo>
                        <a:pt x="0" y="895"/>
                        <a:pt x="0" y="895"/>
                        <a:pt x="0" y="895"/>
                      </a:cubicBezTo>
                      <a:cubicBezTo>
                        <a:pt x="0" y="960"/>
                        <a:pt x="51" y="1016"/>
                        <a:pt x="145" y="1055"/>
                      </a:cubicBezTo>
                      <a:cubicBezTo>
                        <a:pt x="227" y="1089"/>
                        <a:pt x="334" y="1108"/>
                        <a:pt x="447" y="1108"/>
                      </a:cubicBezTo>
                      <a:cubicBezTo>
                        <a:pt x="561" y="1108"/>
                        <a:pt x="668" y="1089"/>
                        <a:pt x="750" y="1055"/>
                      </a:cubicBezTo>
                      <a:cubicBezTo>
                        <a:pt x="843" y="1016"/>
                        <a:pt x="895" y="960"/>
                        <a:pt x="895" y="895"/>
                      </a:cubicBezTo>
                      <a:cubicBezTo>
                        <a:pt x="895" y="225"/>
                        <a:pt x="895" y="225"/>
                        <a:pt x="895" y="225"/>
                      </a:cubicBezTo>
                      <a:cubicBezTo>
                        <a:pt x="895" y="223"/>
                        <a:pt x="895" y="221"/>
                        <a:pt x="894" y="220"/>
                      </a:cubicBezTo>
                      <a:lnTo>
                        <a:pt x="895" y="216"/>
                      </a:lnTo>
                      <a:close/>
                      <a:moveTo>
                        <a:pt x="847" y="895"/>
                      </a:moveTo>
                      <a:cubicBezTo>
                        <a:pt x="847" y="939"/>
                        <a:pt x="806" y="980"/>
                        <a:pt x="731" y="1011"/>
                      </a:cubicBezTo>
                      <a:cubicBezTo>
                        <a:pt x="655" y="1042"/>
                        <a:pt x="554" y="1060"/>
                        <a:pt x="447" y="1060"/>
                      </a:cubicBezTo>
                      <a:cubicBezTo>
                        <a:pt x="340" y="1060"/>
                        <a:pt x="239" y="1042"/>
                        <a:pt x="163" y="1011"/>
                      </a:cubicBezTo>
                      <a:cubicBezTo>
                        <a:pt x="89" y="980"/>
                        <a:pt x="48" y="939"/>
                        <a:pt x="48" y="895"/>
                      </a:cubicBezTo>
                      <a:cubicBezTo>
                        <a:pt x="48" y="232"/>
                        <a:pt x="48" y="232"/>
                        <a:pt x="48" y="232"/>
                      </a:cubicBezTo>
                      <a:cubicBezTo>
                        <a:pt x="49" y="229"/>
                        <a:pt x="49" y="226"/>
                        <a:pt x="49" y="22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169"/>
                        <a:pt x="89" y="128"/>
                        <a:pt x="163" y="98"/>
                      </a:cubicBezTo>
                      <a:cubicBezTo>
                        <a:pt x="239" y="66"/>
                        <a:pt x="340" y="48"/>
                        <a:pt x="447" y="48"/>
                      </a:cubicBezTo>
                      <a:cubicBezTo>
                        <a:pt x="554" y="48"/>
                        <a:pt x="655" y="66"/>
                        <a:pt x="731" y="98"/>
                      </a:cubicBezTo>
                      <a:cubicBezTo>
                        <a:pt x="805" y="128"/>
                        <a:pt x="846" y="169"/>
                        <a:pt x="847" y="212"/>
                      </a:cubicBezTo>
                      <a:cubicBezTo>
                        <a:pt x="846" y="222"/>
                        <a:pt x="846" y="222"/>
                        <a:pt x="846" y="222"/>
                      </a:cubicBezTo>
                      <a:cubicBezTo>
                        <a:pt x="846" y="226"/>
                        <a:pt x="846" y="229"/>
                        <a:pt x="847" y="232"/>
                      </a:cubicBezTo>
                      <a:lnTo>
                        <a:pt x="847" y="8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  <p:sp>
          <p:nvSpPr>
            <p:cNvPr id="207" name="TextBox 206"/>
            <p:cNvSpPr txBox="1"/>
            <p:nvPr/>
          </p:nvSpPr>
          <p:spPr>
            <a:xfrm>
              <a:off x="14557223" y="3100719"/>
              <a:ext cx="1149449" cy="642942"/>
            </a:xfrm>
            <a:prstGeom prst="rect">
              <a:avLst/>
            </a:prstGeom>
            <a:noFill/>
            <a:ln w="19050">
              <a:solidFill>
                <a:srgbClr val="0078D7"/>
              </a:solidFill>
            </a:ln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rPr>
                <a:t>DATA</a:t>
              </a:r>
              <a:b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rPr>
              </a:b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rPr>
                <a:t>CONSUMPTION</a:t>
              </a:r>
            </a:p>
          </p:txBody>
        </p:sp>
        <p:cxnSp>
          <p:nvCxnSpPr>
            <p:cNvPr id="208" name="Straight Connector 207"/>
            <p:cNvCxnSpPr>
              <a:stCxn id="401" idx="6"/>
              <a:endCxn id="360" idx="2"/>
            </p:cNvCxnSpPr>
            <p:nvPr/>
          </p:nvCxnSpPr>
          <p:spPr>
            <a:xfrm>
              <a:off x="11160249" y="3393670"/>
              <a:ext cx="168632" cy="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209" name="Group 208"/>
            <p:cNvGrpSpPr/>
            <p:nvPr/>
          </p:nvGrpSpPr>
          <p:grpSpPr>
            <a:xfrm rot="10800000">
              <a:off x="14222242" y="3274811"/>
              <a:ext cx="314332" cy="234950"/>
              <a:chOff x="4329106" y="3274811"/>
              <a:chExt cx="414344" cy="234950"/>
            </a:xfrm>
            <a:grpFill/>
          </p:grpSpPr>
          <p:cxnSp>
            <p:nvCxnSpPr>
              <p:cNvPr id="325" name="Straight Connector 324"/>
              <p:cNvCxnSpPr/>
              <p:nvPr/>
            </p:nvCxnSpPr>
            <p:spPr>
              <a:xfrm>
                <a:off x="4329107" y="3382761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oval"/>
              </a:ln>
              <a:effectLst/>
            </p:spPr>
          </p:cxnSp>
          <p:cxnSp>
            <p:nvCxnSpPr>
              <p:cNvPr id="326" name="Straight Connector 325"/>
              <p:cNvCxnSpPr/>
              <p:nvPr/>
            </p:nvCxnSpPr>
            <p:spPr>
              <a:xfrm rot="10800000" flipH="1">
                <a:off x="4329106" y="3274811"/>
                <a:ext cx="152745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oval"/>
              </a:ln>
              <a:effectLst/>
            </p:spPr>
          </p:cxnSp>
          <p:cxnSp>
            <p:nvCxnSpPr>
              <p:cNvPr id="327" name="Straight Connector 326"/>
              <p:cNvCxnSpPr/>
              <p:nvPr/>
            </p:nvCxnSpPr>
            <p:spPr>
              <a:xfrm rot="10800000" flipH="1">
                <a:off x="4329106" y="3509761"/>
                <a:ext cx="286675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oval"/>
              </a:ln>
              <a:effectLst/>
            </p:spPr>
          </p:cxnSp>
        </p:grpSp>
        <p:sp>
          <p:nvSpPr>
            <p:cNvPr id="210" name="Freeform 672"/>
            <p:cNvSpPr/>
            <p:nvPr/>
          </p:nvSpPr>
          <p:spPr bwMode="auto">
            <a:xfrm>
              <a:off x="14770907" y="4121149"/>
              <a:ext cx="767389" cy="523875"/>
            </a:xfrm>
            <a:custGeom>
              <a:avLst/>
              <a:gdLst>
                <a:gd name="connsiteX0" fmla="*/ 2437823 w 6083300"/>
                <a:gd name="connsiteY0" fmla="*/ 3786803 h 4152900"/>
                <a:gd name="connsiteX1" fmla="*/ 2307294 w 6083300"/>
                <a:gd name="connsiteY1" fmla="*/ 3873324 h 4152900"/>
                <a:gd name="connsiteX2" fmla="*/ 2296161 w 6083300"/>
                <a:gd name="connsiteY2" fmla="*/ 3928465 h 4152900"/>
                <a:gd name="connsiteX3" fmla="*/ 2307294 w 6083300"/>
                <a:gd name="connsiteY3" fmla="*/ 3983606 h 4152900"/>
                <a:gd name="connsiteX4" fmla="*/ 2437823 w 6083300"/>
                <a:gd name="connsiteY4" fmla="*/ 4070126 h 4152900"/>
                <a:gd name="connsiteX5" fmla="*/ 3688509 w 6083300"/>
                <a:gd name="connsiteY5" fmla="*/ 4070127 h 4152900"/>
                <a:gd name="connsiteX6" fmla="*/ 3830171 w 6083300"/>
                <a:gd name="connsiteY6" fmla="*/ 3928465 h 4152900"/>
                <a:gd name="connsiteX7" fmla="*/ 3830172 w 6083300"/>
                <a:gd name="connsiteY7" fmla="*/ 3928465 h 4152900"/>
                <a:gd name="connsiteX8" fmla="*/ 3688510 w 6083300"/>
                <a:gd name="connsiteY8" fmla="*/ 3786803 h 4152900"/>
                <a:gd name="connsiteX9" fmla="*/ 332080 w 6083300"/>
                <a:gd name="connsiteY9" fmla="*/ 165100 h 4152900"/>
                <a:gd name="connsiteX10" fmla="*/ 198419 w 6083300"/>
                <a:gd name="connsiteY10" fmla="*/ 298761 h 4152900"/>
                <a:gd name="connsiteX11" fmla="*/ 198419 w 6083300"/>
                <a:gd name="connsiteY11" fmla="*/ 3527675 h 4152900"/>
                <a:gd name="connsiteX12" fmla="*/ 332080 w 6083300"/>
                <a:gd name="connsiteY12" fmla="*/ 3661336 h 4152900"/>
                <a:gd name="connsiteX13" fmla="*/ 5751220 w 6083300"/>
                <a:gd name="connsiteY13" fmla="*/ 3661336 h 4152900"/>
                <a:gd name="connsiteX14" fmla="*/ 5884881 w 6083300"/>
                <a:gd name="connsiteY14" fmla="*/ 3527675 h 4152900"/>
                <a:gd name="connsiteX15" fmla="*/ 5884881 w 6083300"/>
                <a:gd name="connsiteY15" fmla="*/ 298761 h 4152900"/>
                <a:gd name="connsiteX16" fmla="*/ 5751220 w 6083300"/>
                <a:gd name="connsiteY16" fmla="*/ 165100 h 4152900"/>
                <a:gd name="connsiteX17" fmla="*/ 158765 w 6083300"/>
                <a:gd name="connsiteY17" fmla="*/ 0 h 4152900"/>
                <a:gd name="connsiteX18" fmla="*/ 5924535 w 6083300"/>
                <a:gd name="connsiteY18" fmla="*/ 0 h 4152900"/>
                <a:gd name="connsiteX19" fmla="*/ 6083300 w 6083300"/>
                <a:gd name="connsiteY19" fmla="*/ 158765 h 4152900"/>
                <a:gd name="connsiteX20" fmla="*/ 6083300 w 6083300"/>
                <a:gd name="connsiteY20" fmla="*/ 3994135 h 4152900"/>
                <a:gd name="connsiteX21" fmla="*/ 5924535 w 6083300"/>
                <a:gd name="connsiteY21" fmla="*/ 4152900 h 4152900"/>
                <a:gd name="connsiteX22" fmla="*/ 158765 w 6083300"/>
                <a:gd name="connsiteY22" fmla="*/ 4152900 h 4152900"/>
                <a:gd name="connsiteX23" fmla="*/ 0 w 6083300"/>
                <a:gd name="connsiteY23" fmla="*/ 3994135 h 4152900"/>
                <a:gd name="connsiteX24" fmla="*/ 0 w 6083300"/>
                <a:gd name="connsiteY24" fmla="*/ 158765 h 4152900"/>
                <a:gd name="connsiteX25" fmla="*/ 158765 w 6083300"/>
                <a:gd name="connsiteY25" fmla="*/ 0 h 415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83300" h="4152900">
                  <a:moveTo>
                    <a:pt x="2437823" y="3786803"/>
                  </a:moveTo>
                  <a:cubicBezTo>
                    <a:pt x="2379145" y="3786803"/>
                    <a:pt x="2328799" y="3822479"/>
                    <a:pt x="2307294" y="3873324"/>
                  </a:cubicBezTo>
                  <a:lnTo>
                    <a:pt x="2296161" y="3928465"/>
                  </a:lnTo>
                  <a:lnTo>
                    <a:pt x="2307294" y="3983606"/>
                  </a:lnTo>
                  <a:cubicBezTo>
                    <a:pt x="2328799" y="4034450"/>
                    <a:pt x="2379145" y="4070126"/>
                    <a:pt x="2437823" y="4070126"/>
                  </a:cubicBezTo>
                  <a:lnTo>
                    <a:pt x="3688509" y="4070127"/>
                  </a:lnTo>
                  <a:cubicBezTo>
                    <a:pt x="3766747" y="4070127"/>
                    <a:pt x="3830171" y="4006703"/>
                    <a:pt x="3830171" y="3928465"/>
                  </a:cubicBezTo>
                  <a:lnTo>
                    <a:pt x="3830172" y="3928465"/>
                  </a:lnTo>
                  <a:cubicBezTo>
                    <a:pt x="3830172" y="3850227"/>
                    <a:pt x="3766748" y="3786803"/>
                    <a:pt x="3688510" y="3786803"/>
                  </a:cubicBezTo>
                  <a:close/>
                  <a:moveTo>
                    <a:pt x="332080" y="165100"/>
                  </a:moveTo>
                  <a:cubicBezTo>
                    <a:pt x="258261" y="165100"/>
                    <a:pt x="198419" y="224942"/>
                    <a:pt x="198419" y="298761"/>
                  </a:cubicBezTo>
                  <a:lnTo>
                    <a:pt x="198419" y="3527675"/>
                  </a:lnTo>
                  <a:cubicBezTo>
                    <a:pt x="198419" y="3601494"/>
                    <a:pt x="258261" y="3661336"/>
                    <a:pt x="332080" y="3661336"/>
                  </a:cubicBezTo>
                  <a:lnTo>
                    <a:pt x="5751220" y="3661336"/>
                  </a:lnTo>
                  <a:cubicBezTo>
                    <a:pt x="5825039" y="3661336"/>
                    <a:pt x="5884881" y="3601494"/>
                    <a:pt x="5884881" y="3527675"/>
                  </a:cubicBezTo>
                  <a:lnTo>
                    <a:pt x="5884881" y="298761"/>
                  </a:lnTo>
                  <a:cubicBezTo>
                    <a:pt x="5884881" y="224942"/>
                    <a:pt x="5825039" y="165100"/>
                    <a:pt x="5751220" y="165100"/>
                  </a:cubicBezTo>
                  <a:close/>
                  <a:moveTo>
                    <a:pt x="158765" y="0"/>
                  </a:moveTo>
                  <a:lnTo>
                    <a:pt x="5924535" y="0"/>
                  </a:lnTo>
                  <a:cubicBezTo>
                    <a:pt x="6012218" y="0"/>
                    <a:pt x="6083300" y="71082"/>
                    <a:pt x="6083300" y="158765"/>
                  </a:cubicBezTo>
                  <a:lnTo>
                    <a:pt x="6083300" y="3994135"/>
                  </a:lnTo>
                  <a:cubicBezTo>
                    <a:pt x="6083300" y="4081818"/>
                    <a:pt x="6012218" y="4152900"/>
                    <a:pt x="5924535" y="4152900"/>
                  </a:cubicBezTo>
                  <a:lnTo>
                    <a:pt x="158765" y="4152900"/>
                  </a:lnTo>
                  <a:cubicBezTo>
                    <a:pt x="71082" y="4152900"/>
                    <a:pt x="0" y="4081818"/>
                    <a:pt x="0" y="3994135"/>
                  </a:cubicBezTo>
                  <a:lnTo>
                    <a:pt x="0" y="158765"/>
                  </a:lnTo>
                  <a:cubicBezTo>
                    <a:pt x="0" y="71082"/>
                    <a:pt x="71082" y="0"/>
                    <a:pt x="158765" y="0"/>
                  </a:cubicBezTo>
                  <a:close/>
                </a:path>
              </a:pathLst>
            </a:cu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Rectangle 210"/>
            <p:cNvSpPr/>
            <p:nvPr/>
          </p:nvSpPr>
          <p:spPr bwMode="auto">
            <a:xfrm>
              <a:off x="14848315" y="4553160"/>
              <a:ext cx="626954" cy="8142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14908025" y="4428312"/>
              <a:ext cx="42068" cy="124848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>
              <a:off x="14985376" y="4428312"/>
              <a:ext cx="42068" cy="124848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15062728" y="4450533"/>
              <a:ext cx="42068" cy="102626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15140079" y="4480332"/>
              <a:ext cx="42068" cy="72828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5214717" y="4502440"/>
              <a:ext cx="42068" cy="50719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15296139" y="4514936"/>
              <a:ext cx="42068" cy="38223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5370777" y="4509734"/>
              <a:ext cx="42068" cy="43425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15370777" y="4391672"/>
              <a:ext cx="42068" cy="120777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15296139" y="4391672"/>
              <a:ext cx="42068" cy="123265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15214717" y="4391672"/>
              <a:ext cx="42068" cy="110769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15140079" y="4391672"/>
              <a:ext cx="42068" cy="88660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15062728" y="4391672"/>
              <a:ext cx="42068" cy="58862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14985376" y="4391672"/>
              <a:ext cx="42068" cy="36640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14908025" y="4391672"/>
              <a:ext cx="42068" cy="36640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Oval 225"/>
            <p:cNvSpPr/>
            <p:nvPr/>
          </p:nvSpPr>
          <p:spPr bwMode="auto">
            <a:xfrm>
              <a:off x="14843961" y="4277510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Oval 226"/>
            <p:cNvSpPr/>
            <p:nvPr/>
          </p:nvSpPr>
          <p:spPr bwMode="auto">
            <a:xfrm>
              <a:off x="14894907" y="4208301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14950093" y="4247599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Oval 228"/>
            <p:cNvSpPr/>
            <p:nvPr/>
          </p:nvSpPr>
          <p:spPr bwMode="auto">
            <a:xfrm>
              <a:off x="14996233" y="4166902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Oval 229"/>
            <p:cNvSpPr/>
            <p:nvPr/>
          </p:nvSpPr>
          <p:spPr bwMode="auto">
            <a:xfrm>
              <a:off x="15073207" y="4278528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1" name="Straight Connector 230"/>
            <p:cNvCxnSpPr/>
            <p:nvPr/>
          </p:nvCxnSpPr>
          <p:spPr>
            <a:xfrm flipV="1">
              <a:off x="14874541" y="4244107"/>
              <a:ext cx="28837" cy="37849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2" name="Straight Connector 231"/>
            <p:cNvCxnSpPr>
              <a:endCxn id="228" idx="1"/>
            </p:cNvCxnSpPr>
            <p:nvPr/>
          </p:nvCxnSpPr>
          <p:spPr>
            <a:xfrm>
              <a:off x="14929511" y="4239301"/>
              <a:ext cx="24632" cy="19225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3" name="Straight Connector 232"/>
            <p:cNvCxnSpPr/>
            <p:nvPr/>
          </p:nvCxnSpPr>
          <p:spPr>
            <a:xfrm flipV="1">
              <a:off x="14978475" y="4203856"/>
              <a:ext cx="28236" cy="46560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4" name="Straight Connector 233"/>
            <p:cNvCxnSpPr>
              <a:endCxn id="230" idx="1"/>
            </p:cNvCxnSpPr>
            <p:nvPr/>
          </p:nvCxnSpPr>
          <p:spPr>
            <a:xfrm>
              <a:off x="15030742" y="4198749"/>
              <a:ext cx="51967" cy="83808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35" name="Freeform 697"/>
            <p:cNvSpPr/>
            <p:nvPr/>
          </p:nvSpPr>
          <p:spPr bwMode="auto">
            <a:xfrm>
              <a:off x="15155403" y="4142777"/>
              <a:ext cx="359664" cy="205865"/>
            </a:xfrm>
            <a:custGeom>
              <a:avLst/>
              <a:gdLst>
                <a:gd name="connsiteX0" fmla="*/ 0 w 2851150"/>
                <a:gd name="connsiteY0" fmla="*/ 0 h 1631950"/>
                <a:gd name="connsiteX1" fmla="*/ 0 w 2851150"/>
                <a:gd name="connsiteY1" fmla="*/ 1631950 h 1631950"/>
                <a:gd name="connsiteX2" fmla="*/ 2851150 w 2851150"/>
                <a:gd name="connsiteY2" fmla="*/ 163195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1150" h="1631950">
                  <a:moveTo>
                    <a:pt x="0" y="0"/>
                  </a:moveTo>
                  <a:lnTo>
                    <a:pt x="0" y="1631950"/>
                  </a:lnTo>
                  <a:lnTo>
                    <a:pt x="2851150" y="1631950"/>
                  </a:lnTo>
                </a:path>
              </a:pathLst>
            </a:custGeom>
            <a:noFill/>
            <a:ln w="3175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5207037" y="4185938"/>
              <a:ext cx="5767" cy="121851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15253329" y="4194243"/>
              <a:ext cx="16521" cy="31240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15354255" y="4228487"/>
              <a:ext cx="16521" cy="31240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Rectangle 238"/>
            <p:cNvSpPr/>
            <p:nvPr/>
          </p:nvSpPr>
          <p:spPr bwMode="auto">
            <a:xfrm>
              <a:off x="15314847" y="4260629"/>
              <a:ext cx="16521" cy="31240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Rectangle 239"/>
            <p:cNvSpPr/>
            <p:nvPr/>
          </p:nvSpPr>
          <p:spPr bwMode="auto">
            <a:xfrm>
              <a:off x="15211994" y="4206980"/>
              <a:ext cx="46139" cy="576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Rectangle 240"/>
            <p:cNvSpPr/>
            <p:nvPr/>
          </p:nvSpPr>
          <p:spPr bwMode="auto">
            <a:xfrm>
              <a:off x="15211994" y="4241224"/>
              <a:ext cx="149953" cy="576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Rectangle 241"/>
            <p:cNvSpPr/>
            <p:nvPr/>
          </p:nvSpPr>
          <p:spPr bwMode="auto">
            <a:xfrm>
              <a:off x="15211994" y="4273265"/>
              <a:ext cx="103814" cy="576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43" name="Straight Connector 242"/>
            <p:cNvCxnSpPr>
              <a:stCxn id="239" idx="3"/>
            </p:cNvCxnSpPr>
            <p:nvPr/>
          </p:nvCxnSpPr>
          <p:spPr>
            <a:xfrm flipV="1">
              <a:off x="15331368" y="4275468"/>
              <a:ext cx="120720" cy="781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4" name="Straight Connector 243"/>
            <p:cNvCxnSpPr/>
            <p:nvPr/>
          </p:nvCxnSpPr>
          <p:spPr>
            <a:xfrm>
              <a:off x="15370777" y="4244107"/>
              <a:ext cx="81312" cy="0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5" name="Straight Connector 244"/>
            <p:cNvCxnSpPr/>
            <p:nvPr/>
          </p:nvCxnSpPr>
          <p:spPr>
            <a:xfrm>
              <a:off x="15269850" y="4208301"/>
              <a:ext cx="182238" cy="0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6" name="Straight Connector 245"/>
            <p:cNvCxnSpPr/>
            <p:nvPr/>
          </p:nvCxnSpPr>
          <p:spPr>
            <a:xfrm flipV="1">
              <a:off x="15288900" y="2413000"/>
              <a:ext cx="0" cy="65682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247" name="Straight Connector 246"/>
            <p:cNvCxnSpPr/>
            <p:nvPr/>
          </p:nvCxnSpPr>
          <p:spPr>
            <a:xfrm flipV="1">
              <a:off x="15288900" y="3767813"/>
              <a:ext cx="0" cy="329184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248" name="Straight Connector 247"/>
            <p:cNvCxnSpPr/>
            <p:nvPr/>
          </p:nvCxnSpPr>
          <p:spPr>
            <a:xfrm flipV="1">
              <a:off x="14692000" y="2203450"/>
              <a:ext cx="0" cy="86637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249" name="Group 248"/>
            <p:cNvGrpSpPr/>
            <p:nvPr/>
          </p:nvGrpSpPr>
          <p:grpSpPr>
            <a:xfrm>
              <a:off x="8333265" y="2729082"/>
              <a:ext cx="1329176" cy="1329176"/>
              <a:chOff x="4605967" y="2729082"/>
              <a:chExt cx="1329176" cy="1329176"/>
            </a:xfrm>
            <a:grpFill/>
          </p:grpSpPr>
          <p:grpSp>
            <p:nvGrpSpPr>
              <p:cNvPr id="257" name="Group 256"/>
              <p:cNvGrpSpPr/>
              <p:nvPr/>
            </p:nvGrpSpPr>
            <p:grpSpPr>
              <a:xfrm>
                <a:off x="4605967" y="2729082"/>
                <a:ext cx="1329176" cy="1329176"/>
                <a:chOff x="4807673" y="2729082"/>
                <a:chExt cx="1329176" cy="1329176"/>
              </a:xfrm>
              <a:grpFill/>
            </p:grpSpPr>
            <p:sp>
              <p:nvSpPr>
                <p:cNvPr id="259" name="Oval 258"/>
                <p:cNvSpPr/>
                <p:nvPr/>
              </p:nvSpPr>
              <p:spPr bwMode="auto">
                <a:xfrm>
                  <a:off x="4807673" y="2729082"/>
                  <a:ext cx="1329176" cy="1329176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98606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INGEST</a:t>
                  </a:r>
                </a:p>
              </p:txBody>
            </p:sp>
            <p:sp>
              <p:nvSpPr>
                <p:cNvPr id="260" name="Freeform 715"/>
                <p:cNvSpPr>
                  <a:spLocks/>
                </p:cNvSpPr>
                <p:nvPr/>
              </p:nvSpPr>
              <p:spPr bwMode="auto">
                <a:xfrm>
                  <a:off x="5335033" y="3158167"/>
                  <a:ext cx="335186" cy="190824"/>
                </a:xfrm>
                <a:custGeom>
                  <a:avLst/>
                  <a:gdLst>
                    <a:gd name="connsiteX0" fmla="*/ 1624088 w 3848100"/>
                    <a:gd name="connsiteY0" fmla="*/ 122238 h 2190750"/>
                    <a:gd name="connsiteX1" fmla="*/ 861739 w 3848100"/>
                    <a:gd name="connsiteY1" fmla="*/ 624012 h 2190750"/>
                    <a:gd name="connsiteX2" fmla="*/ 816180 w 3848100"/>
                    <a:gd name="connsiteY2" fmla="*/ 769983 h 2190750"/>
                    <a:gd name="connsiteX3" fmla="*/ 755435 w 3848100"/>
                    <a:gd name="connsiteY3" fmla="*/ 812558 h 2190750"/>
                    <a:gd name="connsiteX4" fmla="*/ 749360 w 3848100"/>
                    <a:gd name="connsiteY4" fmla="*/ 812558 h 2190750"/>
                    <a:gd name="connsiteX5" fmla="*/ 120650 w 3848100"/>
                    <a:gd name="connsiteY5" fmla="*/ 1442056 h 2190750"/>
                    <a:gd name="connsiteX6" fmla="*/ 685578 w 3848100"/>
                    <a:gd name="connsiteY6" fmla="*/ 2065472 h 2190750"/>
                    <a:gd name="connsiteX7" fmla="*/ 740249 w 3848100"/>
                    <a:gd name="connsiteY7" fmla="*/ 2068513 h 2190750"/>
                    <a:gd name="connsiteX8" fmla="*/ 746323 w 3848100"/>
                    <a:gd name="connsiteY8" fmla="*/ 2068513 h 2190750"/>
                    <a:gd name="connsiteX9" fmla="*/ 3343170 w 3848100"/>
                    <a:gd name="connsiteY9" fmla="*/ 2068513 h 2190750"/>
                    <a:gd name="connsiteX10" fmla="*/ 3349244 w 3848100"/>
                    <a:gd name="connsiteY10" fmla="*/ 2068513 h 2190750"/>
                    <a:gd name="connsiteX11" fmla="*/ 3422138 w 3848100"/>
                    <a:gd name="connsiteY11" fmla="*/ 2062431 h 2190750"/>
                    <a:gd name="connsiteX12" fmla="*/ 3725863 w 3848100"/>
                    <a:gd name="connsiteY12" fmla="*/ 1685340 h 2190750"/>
                    <a:gd name="connsiteX13" fmla="*/ 3422138 w 3848100"/>
                    <a:gd name="connsiteY13" fmla="*/ 1311291 h 2190750"/>
                    <a:gd name="connsiteX14" fmla="*/ 3382654 w 3848100"/>
                    <a:gd name="connsiteY14" fmla="*/ 1308250 h 2190750"/>
                    <a:gd name="connsiteX15" fmla="*/ 3327984 w 3848100"/>
                    <a:gd name="connsiteY15" fmla="*/ 1253511 h 2190750"/>
                    <a:gd name="connsiteX16" fmla="*/ 3324946 w 3848100"/>
                    <a:gd name="connsiteY16" fmla="*/ 1207895 h 2190750"/>
                    <a:gd name="connsiteX17" fmla="*/ 2720534 w 3848100"/>
                    <a:gd name="connsiteY17" fmla="*/ 718285 h 2190750"/>
                    <a:gd name="connsiteX18" fmla="*/ 2538299 w 3848100"/>
                    <a:gd name="connsiteY18" fmla="*/ 745654 h 2190750"/>
                    <a:gd name="connsiteX19" fmla="*/ 2495778 w 3848100"/>
                    <a:gd name="connsiteY19" fmla="*/ 760860 h 2190750"/>
                    <a:gd name="connsiteX20" fmla="*/ 2447182 w 3848100"/>
                    <a:gd name="connsiteY20" fmla="*/ 760860 h 2190750"/>
                    <a:gd name="connsiteX21" fmla="*/ 2416809 w 3848100"/>
                    <a:gd name="connsiteY21" fmla="*/ 724367 h 2190750"/>
                    <a:gd name="connsiteX22" fmla="*/ 2386437 w 3848100"/>
                    <a:gd name="connsiteY22" fmla="*/ 624012 h 2190750"/>
                    <a:gd name="connsiteX23" fmla="*/ 1624088 w 3848100"/>
                    <a:gd name="connsiteY23" fmla="*/ 122238 h 2190750"/>
                    <a:gd name="connsiteX24" fmla="*/ 1624889 w 3848100"/>
                    <a:gd name="connsiteY24" fmla="*/ 0 h 2190750"/>
                    <a:gd name="connsiteX25" fmla="*/ 2499595 w 3848100"/>
                    <a:gd name="connsiteY25" fmla="*/ 581157 h 2190750"/>
                    <a:gd name="connsiteX26" fmla="*/ 2499595 w 3848100"/>
                    <a:gd name="connsiteY26" fmla="*/ 587243 h 2190750"/>
                    <a:gd name="connsiteX27" fmla="*/ 2514781 w 3848100"/>
                    <a:gd name="connsiteY27" fmla="*/ 626798 h 2190750"/>
                    <a:gd name="connsiteX28" fmla="*/ 2721308 w 3848100"/>
                    <a:gd name="connsiteY28" fmla="*/ 596371 h 2190750"/>
                    <a:gd name="connsiteX29" fmla="*/ 3444156 w 3848100"/>
                    <a:gd name="connsiteY29" fmla="*/ 1186656 h 2190750"/>
                    <a:gd name="connsiteX30" fmla="*/ 3447193 w 3848100"/>
                    <a:gd name="connsiteY30" fmla="*/ 1192742 h 2190750"/>
                    <a:gd name="connsiteX31" fmla="*/ 3848100 w 3848100"/>
                    <a:gd name="connsiteY31" fmla="*/ 1685661 h 2190750"/>
                    <a:gd name="connsiteX32" fmla="*/ 3444156 w 3848100"/>
                    <a:gd name="connsiteY32" fmla="*/ 2181622 h 2190750"/>
                    <a:gd name="connsiteX33" fmla="*/ 3438082 w 3848100"/>
                    <a:gd name="connsiteY33" fmla="*/ 2181622 h 2190750"/>
                    <a:gd name="connsiteX34" fmla="*/ 3374301 w 3848100"/>
                    <a:gd name="connsiteY34" fmla="*/ 2187707 h 2190750"/>
                    <a:gd name="connsiteX35" fmla="*/ 3356078 w 3848100"/>
                    <a:gd name="connsiteY35" fmla="*/ 2190750 h 2190750"/>
                    <a:gd name="connsiteX36" fmla="*/ 738034 w 3848100"/>
                    <a:gd name="connsiteY36" fmla="*/ 2190750 h 2190750"/>
                    <a:gd name="connsiteX37" fmla="*/ 722848 w 3848100"/>
                    <a:gd name="connsiteY37" fmla="*/ 2190750 h 2190750"/>
                    <a:gd name="connsiteX38" fmla="*/ 677290 w 3848100"/>
                    <a:gd name="connsiteY38" fmla="*/ 2187707 h 2190750"/>
                    <a:gd name="connsiteX39" fmla="*/ 674253 w 3848100"/>
                    <a:gd name="connsiteY39" fmla="*/ 2187707 h 2190750"/>
                    <a:gd name="connsiteX40" fmla="*/ 0 w 3848100"/>
                    <a:gd name="connsiteY40" fmla="*/ 1442244 h 2190750"/>
                    <a:gd name="connsiteX41" fmla="*/ 716773 w 3848100"/>
                    <a:gd name="connsiteY41" fmla="*/ 690695 h 2190750"/>
                    <a:gd name="connsiteX42" fmla="*/ 747145 w 3848100"/>
                    <a:gd name="connsiteY42" fmla="*/ 587243 h 2190750"/>
                    <a:gd name="connsiteX43" fmla="*/ 750182 w 3848100"/>
                    <a:gd name="connsiteY43" fmla="*/ 581157 h 2190750"/>
                    <a:gd name="connsiteX44" fmla="*/ 1624889 w 3848100"/>
                    <a:gd name="connsiteY44" fmla="*/ 0 h 2190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848100" h="2190750">
                      <a:moveTo>
                        <a:pt x="1624088" y="122238"/>
                      </a:moveTo>
                      <a:cubicBezTo>
                        <a:pt x="1293028" y="122238"/>
                        <a:pt x="992340" y="319907"/>
                        <a:pt x="861739" y="624012"/>
                      </a:cubicBezTo>
                      <a:cubicBezTo>
                        <a:pt x="816180" y="769983"/>
                        <a:pt x="816180" y="769983"/>
                        <a:pt x="816180" y="769983"/>
                      </a:cubicBezTo>
                      <a:cubicBezTo>
                        <a:pt x="810105" y="797352"/>
                        <a:pt x="782770" y="815599"/>
                        <a:pt x="755435" y="812558"/>
                      </a:cubicBezTo>
                      <a:cubicBezTo>
                        <a:pt x="749360" y="812558"/>
                        <a:pt x="749360" y="812558"/>
                        <a:pt x="749360" y="812558"/>
                      </a:cubicBezTo>
                      <a:cubicBezTo>
                        <a:pt x="403114" y="812558"/>
                        <a:pt x="120650" y="1095376"/>
                        <a:pt x="120650" y="1442056"/>
                      </a:cubicBezTo>
                      <a:cubicBezTo>
                        <a:pt x="120650" y="1764408"/>
                        <a:pt x="363630" y="2032021"/>
                        <a:pt x="685578" y="2065472"/>
                      </a:cubicBezTo>
                      <a:cubicBezTo>
                        <a:pt x="740249" y="2068513"/>
                        <a:pt x="740249" y="2068513"/>
                        <a:pt x="740249" y="2068513"/>
                      </a:cubicBezTo>
                      <a:cubicBezTo>
                        <a:pt x="740249" y="2068513"/>
                        <a:pt x="743286" y="2068513"/>
                        <a:pt x="746323" y="2068513"/>
                      </a:cubicBezTo>
                      <a:cubicBezTo>
                        <a:pt x="3343170" y="2068513"/>
                        <a:pt x="3343170" y="2068513"/>
                        <a:pt x="3343170" y="2068513"/>
                      </a:cubicBezTo>
                      <a:cubicBezTo>
                        <a:pt x="3346207" y="2068513"/>
                        <a:pt x="3346207" y="2068513"/>
                        <a:pt x="3349244" y="2068513"/>
                      </a:cubicBezTo>
                      <a:cubicBezTo>
                        <a:pt x="3422138" y="2062431"/>
                        <a:pt x="3422138" y="2062431"/>
                        <a:pt x="3422138" y="2062431"/>
                      </a:cubicBezTo>
                      <a:cubicBezTo>
                        <a:pt x="3598299" y="2022897"/>
                        <a:pt x="3725863" y="1867804"/>
                        <a:pt x="3725863" y="1685340"/>
                      </a:cubicBezTo>
                      <a:cubicBezTo>
                        <a:pt x="3725863" y="1505918"/>
                        <a:pt x="3598299" y="1350824"/>
                        <a:pt x="3422138" y="1311291"/>
                      </a:cubicBezTo>
                      <a:cubicBezTo>
                        <a:pt x="3382654" y="1308250"/>
                        <a:pt x="3382654" y="1308250"/>
                        <a:pt x="3382654" y="1308250"/>
                      </a:cubicBezTo>
                      <a:cubicBezTo>
                        <a:pt x="3355319" y="1305208"/>
                        <a:pt x="3331021" y="1283921"/>
                        <a:pt x="3327984" y="1253511"/>
                      </a:cubicBezTo>
                      <a:cubicBezTo>
                        <a:pt x="3324946" y="1207895"/>
                        <a:pt x="3324946" y="1207895"/>
                        <a:pt x="3324946" y="1207895"/>
                      </a:cubicBezTo>
                      <a:cubicBezTo>
                        <a:pt x="3264201" y="925077"/>
                        <a:pt x="3012110" y="718285"/>
                        <a:pt x="2720534" y="718285"/>
                      </a:cubicBezTo>
                      <a:cubicBezTo>
                        <a:pt x="2659789" y="718285"/>
                        <a:pt x="2596007" y="727408"/>
                        <a:pt x="2538299" y="745654"/>
                      </a:cubicBezTo>
                      <a:cubicBezTo>
                        <a:pt x="2495778" y="760860"/>
                        <a:pt x="2495778" y="760860"/>
                        <a:pt x="2495778" y="760860"/>
                      </a:cubicBezTo>
                      <a:cubicBezTo>
                        <a:pt x="2477554" y="766942"/>
                        <a:pt x="2462368" y="766942"/>
                        <a:pt x="2447182" y="760860"/>
                      </a:cubicBezTo>
                      <a:cubicBezTo>
                        <a:pt x="2431996" y="751736"/>
                        <a:pt x="2419847" y="739572"/>
                        <a:pt x="2416809" y="724367"/>
                      </a:cubicBezTo>
                      <a:cubicBezTo>
                        <a:pt x="2386437" y="624012"/>
                        <a:pt x="2386437" y="624012"/>
                        <a:pt x="2386437" y="624012"/>
                      </a:cubicBezTo>
                      <a:cubicBezTo>
                        <a:pt x="2255835" y="319907"/>
                        <a:pt x="1955148" y="122238"/>
                        <a:pt x="1624088" y="122238"/>
                      </a:cubicBezTo>
                      <a:close/>
                      <a:moveTo>
                        <a:pt x="1624889" y="0"/>
                      </a:moveTo>
                      <a:cubicBezTo>
                        <a:pt x="2007572" y="0"/>
                        <a:pt x="2350773" y="228203"/>
                        <a:pt x="2499595" y="581157"/>
                      </a:cubicBezTo>
                      <a:cubicBezTo>
                        <a:pt x="2499595" y="581157"/>
                        <a:pt x="2499595" y="584200"/>
                        <a:pt x="2499595" y="587243"/>
                      </a:cubicBezTo>
                      <a:cubicBezTo>
                        <a:pt x="2514781" y="626798"/>
                        <a:pt x="2514781" y="626798"/>
                        <a:pt x="2514781" y="626798"/>
                      </a:cubicBezTo>
                      <a:cubicBezTo>
                        <a:pt x="2581598" y="605499"/>
                        <a:pt x="2651453" y="596371"/>
                        <a:pt x="2721308" y="596371"/>
                      </a:cubicBezTo>
                      <a:cubicBezTo>
                        <a:pt x="3070583" y="596371"/>
                        <a:pt x="3374301" y="845873"/>
                        <a:pt x="3444156" y="1186656"/>
                      </a:cubicBezTo>
                      <a:cubicBezTo>
                        <a:pt x="3444156" y="1186656"/>
                        <a:pt x="3447193" y="1189699"/>
                        <a:pt x="3447193" y="1192742"/>
                      </a:cubicBezTo>
                      <a:cubicBezTo>
                        <a:pt x="3678018" y="1241425"/>
                        <a:pt x="3848100" y="1448329"/>
                        <a:pt x="3848100" y="1685661"/>
                      </a:cubicBezTo>
                      <a:cubicBezTo>
                        <a:pt x="3848100" y="1926035"/>
                        <a:pt x="3678018" y="2132939"/>
                        <a:pt x="3444156" y="2181622"/>
                      </a:cubicBezTo>
                      <a:cubicBezTo>
                        <a:pt x="3444156" y="2181622"/>
                        <a:pt x="3441119" y="2181622"/>
                        <a:pt x="3438082" y="2181622"/>
                      </a:cubicBezTo>
                      <a:cubicBezTo>
                        <a:pt x="3374301" y="2187707"/>
                        <a:pt x="3374301" y="2187707"/>
                        <a:pt x="3374301" y="2187707"/>
                      </a:cubicBezTo>
                      <a:cubicBezTo>
                        <a:pt x="3368227" y="2190750"/>
                        <a:pt x="3362152" y="2190750"/>
                        <a:pt x="3356078" y="2190750"/>
                      </a:cubicBezTo>
                      <a:cubicBezTo>
                        <a:pt x="738034" y="2190750"/>
                        <a:pt x="738034" y="2190750"/>
                        <a:pt x="738034" y="2190750"/>
                      </a:cubicBezTo>
                      <a:cubicBezTo>
                        <a:pt x="731959" y="2190750"/>
                        <a:pt x="728922" y="2190750"/>
                        <a:pt x="722848" y="2190750"/>
                      </a:cubicBezTo>
                      <a:cubicBezTo>
                        <a:pt x="677290" y="2187707"/>
                        <a:pt x="677290" y="2187707"/>
                        <a:pt x="677290" y="2187707"/>
                      </a:cubicBezTo>
                      <a:cubicBezTo>
                        <a:pt x="677290" y="2187707"/>
                        <a:pt x="677290" y="2187707"/>
                        <a:pt x="674253" y="2187707"/>
                      </a:cubicBezTo>
                      <a:cubicBezTo>
                        <a:pt x="291569" y="2148152"/>
                        <a:pt x="0" y="1828668"/>
                        <a:pt x="0" y="1442244"/>
                      </a:cubicBezTo>
                      <a:cubicBezTo>
                        <a:pt x="0" y="1040606"/>
                        <a:pt x="318904" y="711994"/>
                        <a:pt x="716773" y="690695"/>
                      </a:cubicBezTo>
                      <a:cubicBezTo>
                        <a:pt x="747145" y="587243"/>
                        <a:pt x="747145" y="587243"/>
                        <a:pt x="747145" y="587243"/>
                      </a:cubicBezTo>
                      <a:cubicBezTo>
                        <a:pt x="750182" y="584200"/>
                        <a:pt x="750182" y="581157"/>
                        <a:pt x="750182" y="581157"/>
                      </a:cubicBezTo>
                      <a:cubicBezTo>
                        <a:pt x="899004" y="228203"/>
                        <a:pt x="1242205" y="0"/>
                        <a:pt x="1624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261" name="Freeform 716"/>
                <p:cNvSpPr>
                  <a:spLocks/>
                </p:cNvSpPr>
                <p:nvPr/>
              </p:nvSpPr>
              <p:spPr bwMode="auto">
                <a:xfrm>
                  <a:off x="5793620" y="3133724"/>
                  <a:ext cx="212800" cy="274637"/>
                </a:xfrm>
                <a:custGeom>
                  <a:avLst/>
                  <a:gdLst>
                    <a:gd name="connsiteX0" fmla="*/ 1616331 w 1684452"/>
                    <a:gd name="connsiteY0" fmla="*/ 466888 h 1863160"/>
                    <a:gd name="connsiteX1" fmla="*/ 1580938 w 1684452"/>
                    <a:gd name="connsiteY1" fmla="*/ 495908 h 1863160"/>
                    <a:gd name="connsiteX2" fmla="*/ 1425175 w 1684452"/>
                    <a:gd name="connsiteY2" fmla="*/ 575567 h 1863160"/>
                    <a:gd name="connsiteX3" fmla="*/ 842226 w 1684452"/>
                    <a:gd name="connsiteY3" fmla="*/ 665288 h 1863160"/>
                    <a:gd name="connsiteX4" fmla="*/ 259277 w 1684452"/>
                    <a:gd name="connsiteY4" fmla="*/ 575567 h 1863160"/>
                    <a:gd name="connsiteX5" fmla="*/ 103515 w 1684452"/>
                    <a:gd name="connsiteY5" fmla="*/ 495908 h 1863160"/>
                    <a:gd name="connsiteX6" fmla="*/ 68122 w 1684452"/>
                    <a:gd name="connsiteY6" fmla="*/ 466889 h 1863160"/>
                    <a:gd name="connsiteX7" fmla="*/ 68122 w 1684452"/>
                    <a:gd name="connsiteY7" fmla="*/ 698353 h 1863160"/>
                    <a:gd name="connsiteX8" fmla="*/ 66676 w 1684452"/>
                    <a:gd name="connsiteY8" fmla="*/ 698353 h 1863160"/>
                    <a:gd name="connsiteX9" fmla="*/ 66676 w 1684452"/>
                    <a:gd name="connsiteY9" fmla="*/ 1507978 h 1863160"/>
                    <a:gd name="connsiteX10" fmla="*/ 68122 w 1684452"/>
                    <a:gd name="connsiteY10" fmla="*/ 1507978 h 1863160"/>
                    <a:gd name="connsiteX11" fmla="*/ 68122 w 1684452"/>
                    <a:gd name="connsiteY11" fmla="*/ 1531401 h 1863160"/>
                    <a:gd name="connsiteX12" fmla="*/ 67785 w 1684452"/>
                    <a:gd name="connsiteY12" fmla="*/ 1531401 h 1863160"/>
                    <a:gd name="connsiteX13" fmla="*/ 842226 w 1684452"/>
                    <a:gd name="connsiteY13" fmla="*/ 1795454 h 1863160"/>
                    <a:gd name="connsiteX14" fmla="*/ 1616667 w 1684452"/>
                    <a:gd name="connsiteY14" fmla="*/ 1531401 h 1863160"/>
                    <a:gd name="connsiteX15" fmla="*/ 1616331 w 1684452"/>
                    <a:gd name="connsiteY15" fmla="*/ 1531401 h 1863160"/>
                    <a:gd name="connsiteX16" fmla="*/ 1616331 w 1684452"/>
                    <a:gd name="connsiteY16" fmla="*/ 1507978 h 1863160"/>
                    <a:gd name="connsiteX17" fmla="*/ 1619250 w 1684452"/>
                    <a:gd name="connsiteY17" fmla="*/ 1507978 h 1863160"/>
                    <a:gd name="connsiteX18" fmla="*/ 1619250 w 1684452"/>
                    <a:gd name="connsiteY18" fmla="*/ 698353 h 1863160"/>
                    <a:gd name="connsiteX19" fmla="*/ 1616331 w 1684452"/>
                    <a:gd name="connsiteY19" fmla="*/ 698353 h 1863160"/>
                    <a:gd name="connsiteX20" fmla="*/ 842226 w 1684452"/>
                    <a:gd name="connsiteY20" fmla="*/ 68122 h 1863160"/>
                    <a:gd name="connsiteX21" fmla="*/ 68122 w 1684452"/>
                    <a:gd name="connsiteY21" fmla="*/ 333087 h 1863160"/>
                    <a:gd name="connsiteX22" fmla="*/ 842226 w 1684452"/>
                    <a:gd name="connsiteY22" fmla="*/ 598052 h 1863160"/>
                    <a:gd name="connsiteX23" fmla="*/ 1616331 w 1684452"/>
                    <a:gd name="connsiteY23" fmla="*/ 333087 h 1863160"/>
                    <a:gd name="connsiteX24" fmla="*/ 842226 w 1684452"/>
                    <a:gd name="connsiteY24" fmla="*/ 68122 h 1863160"/>
                    <a:gd name="connsiteX25" fmla="*/ 842226 w 1684452"/>
                    <a:gd name="connsiteY25" fmla="*/ 0 h 1863160"/>
                    <a:gd name="connsiteX26" fmla="*/ 1425175 w 1684452"/>
                    <a:gd name="connsiteY26" fmla="*/ 89721 h 1863160"/>
                    <a:gd name="connsiteX27" fmla="*/ 1684452 w 1684452"/>
                    <a:gd name="connsiteY27" fmla="*/ 331797 h 1863160"/>
                    <a:gd name="connsiteX28" fmla="*/ 1681988 w 1684452"/>
                    <a:gd name="connsiteY28" fmla="*/ 352107 h 1863160"/>
                    <a:gd name="connsiteX29" fmla="*/ 1684452 w 1684452"/>
                    <a:gd name="connsiteY29" fmla="*/ 352107 h 1863160"/>
                    <a:gd name="connsiteX30" fmla="*/ 1684452 w 1684452"/>
                    <a:gd name="connsiteY30" fmla="*/ 1531401 h 1863160"/>
                    <a:gd name="connsiteX31" fmla="*/ 1684452 w 1684452"/>
                    <a:gd name="connsiteY31" fmla="*/ 1531401 h 1863160"/>
                    <a:gd name="connsiteX32" fmla="*/ 1425175 w 1684452"/>
                    <a:gd name="connsiteY32" fmla="*/ 1773450 h 1863160"/>
                    <a:gd name="connsiteX33" fmla="*/ 842226 w 1684452"/>
                    <a:gd name="connsiteY33" fmla="*/ 1863160 h 1863160"/>
                    <a:gd name="connsiteX34" fmla="*/ 259277 w 1684452"/>
                    <a:gd name="connsiteY34" fmla="*/ 1773450 h 1863160"/>
                    <a:gd name="connsiteX35" fmla="*/ 0 w 1684452"/>
                    <a:gd name="connsiteY35" fmla="*/ 1531401 h 1863160"/>
                    <a:gd name="connsiteX36" fmla="*/ 0 w 1684452"/>
                    <a:gd name="connsiteY36" fmla="*/ 1140367 h 1863160"/>
                    <a:gd name="connsiteX37" fmla="*/ 0 w 1684452"/>
                    <a:gd name="connsiteY37" fmla="*/ 714831 h 1863160"/>
                    <a:gd name="connsiteX38" fmla="*/ 0 w 1684452"/>
                    <a:gd name="connsiteY38" fmla="*/ 352107 h 1863160"/>
                    <a:gd name="connsiteX39" fmla="*/ 2463 w 1684452"/>
                    <a:gd name="connsiteY39" fmla="*/ 352107 h 1863160"/>
                    <a:gd name="connsiteX40" fmla="*/ 0 w 1684452"/>
                    <a:gd name="connsiteY40" fmla="*/ 331797 h 1863160"/>
                    <a:gd name="connsiteX41" fmla="*/ 259277 w 1684452"/>
                    <a:gd name="connsiteY41" fmla="*/ 89721 h 1863160"/>
                    <a:gd name="connsiteX42" fmla="*/ 842226 w 1684452"/>
                    <a:gd name="connsiteY42" fmla="*/ 0 h 1863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684452" h="1863160">
                      <a:moveTo>
                        <a:pt x="1616331" y="466888"/>
                      </a:moveTo>
                      <a:lnTo>
                        <a:pt x="1580938" y="495908"/>
                      </a:lnTo>
                      <a:cubicBezTo>
                        <a:pt x="1540277" y="525258"/>
                        <a:pt x="1488088" y="552079"/>
                        <a:pt x="1425175" y="575567"/>
                      </a:cubicBezTo>
                      <a:cubicBezTo>
                        <a:pt x="1269270" y="633124"/>
                        <a:pt x="1062526" y="665288"/>
                        <a:pt x="842226" y="665288"/>
                      </a:cubicBezTo>
                      <a:cubicBezTo>
                        <a:pt x="621925" y="665288"/>
                        <a:pt x="415182" y="633124"/>
                        <a:pt x="259277" y="575567"/>
                      </a:cubicBezTo>
                      <a:cubicBezTo>
                        <a:pt x="196365" y="552079"/>
                        <a:pt x="144176" y="525258"/>
                        <a:pt x="103515" y="495908"/>
                      </a:cubicBezTo>
                      <a:lnTo>
                        <a:pt x="68122" y="466889"/>
                      </a:lnTo>
                      <a:lnTo>
                        <a:pt x="68122" y="698353"/>
                      </a:lnTo>
                      <a:lnTo>
                        <a:pt x="66676" y="698353"/>
                      </a:lnTo>
                      <a:lnTo>
                        <a:pt x="66676" y="1507978"/>
                      </a:lnTo>
                      <a:lnTo>
                        <a:pt x="68122" y="1507978"/>
                      </a:lnTo>
                      <a:lnTo>
                        <a:pt x="68122" y="1531401"/>
                      </a:lnTo>
                      <a:lnTo>
                        <a:pt x="67785" y="1531401"/>
                      </a:lnTo>
                      <a:cubicBezTo>
                        <a:pt x="67785" y="1656657"/>
                        <a:pt x="386374" y="1795454"/>
                        <a:pt x="842226" y="1795454"/>
                      </a:cubicBezTo>
                      <a:cubicBezTo>
                        <a:pt x="1298078" y="1795454"/>
                        <a:pt x="1616667" y="1656657"/>
                        <a:pt x="1616667" y="1531401"/>
                      </a:cubicBezTo>
                      <a:lnTo>
                        <a:pt x="1616331" y="1531401"/>
                      </a:lnTo>
                      <a:lnTo>
                        <a:pt x="1616331" y="1507978"/>
                      </a:lnTo>
                      <a:lnTo>
                        <a:pt x="1619250" y="1507978"/>
                      </a:lnTo>
                      <a:lnTo>
                        <a:pt x="1619250" y="698353"/>
                      </a:lnTo>
                      <a:lnTo>
                        <a:pt x="1616331" y="698353"/>
                      </a:lnTo>
                      <a:close/>
                      <a:moveTo>
                        <a:pt x="842226" y="68122"/>
                      </a:moveTo>
                      <a:cubicBezTo>
                        <a:pt x="414700" y="68122"/>
                        <a:pt x="68122" y="186750"/>
                        <a:pt x="68122" y="333087"/>
                      </a:cubicBezTo>
                      <a:cubicBezTo>
                        <a:pt x="68122" y="479424"/>
                        <a:pt x="414700" y="598052"/>
                        <a:pt x="842226" y="598052"/>
                      </a:cubicBezTo>
                      <a:cubicBezTo>
                        <a:pt x="1269753" y="598052"/>
                        <a:pt x="1616331" y="479424"/>
                        <a:pt x="1616331" y="333087"/>
                      </a:cubicBezTo>
                      <a:cubicBezTo>
                        <a:pt x="1616331" y="186750"/>
                        <a:pt x="1269753" y="68122"/>
                        <a:pt x="842226" y="68122"/>
                      </a:cubicBezTo>
                      <a:close/>
                      <a:moveTo>
                        <a:pt x="842226" y="0"/>
                      </a:moveTo>
                      <a:cubicBezTo>
                        <a:pt x="1062526" y="0"/>
                        <a:pt x="1269270" y="32164"/>
                        <a:pt x="1425175" y="89721"/>
                      </a:cubicBezTo>
                      <a:cubicBezTo>
                        <a:pt x="1592942" y="150663"/>
                        <a:pt x="1684452" y="236998"/>
                        <a:pt x="1684452" y="331797"/>
                      </a:cubicBezTo>
                      <a:lnTo>
                        <a:pt x="1681988" y="352107"/>
                      </a:lnTo>
                      <a:lnTo>
                        <a:pt x="1684452" y="352107"/>
                      </a:lnTo>
                      <a:lnTo>
                        <a:pt x="1684452" y="1531401"/>
                      </a:lnTo>
                      <a:lnTo>
                        <a:pt x="1684452" y="1531401"/>
                      </a:lnTo>
                      <a:cubicBezTo>
                        <a:pt x="1684452" y="1626189"/>
                        <a:pt x="1592942" y="1712515"/>
                        <a:pt x="1425175" y="1773450"/>
                      </a:cubicBezTo>
                      <a:cubicBezTo>
                        <a:pt x="1269270" y="1831000"/>
                        <a:pt x="1062526" y="1863160"/>
                        <a:pt x="842226" y="1863160"/>
                      </a:cubicBezTo>
                      <a:cubicBezTo>
                        <a:pt x="621925" y="1863160"/>
                        <a:pt x="415182" y="1831000"/>
                        <a:pt x="259277" y="1773450"/>
                      </a:cubicBezTo>
                      <a:cubicBezTo>
                        <a:pt x="91510" y="1712515"/>
                        <a:pt x="0" y="1626189"/>
                        <a:pt x="0" y="1531401"/>
                      </a:cubicBezTo>
                      <a:lnTo>
                        <a:pt x="0" y="1140367"/>
                      </a:lnTo>
                      <a:lnTo>
                        <a:pt x="0" y="714831"/>
                      </a:lnTo>
                      <a:lnTo>
                        <a:pt x="0" y="352107"/>
                      </a:lnTo>
                      <a:lnTo>
                        <a:pt x="2463" y="352107"/>
                      </a:lnTo>
                      <a:lnTo>
                        <a:pt x="0" y="331797"/>
                      </a:lnTo>
                      <a:cubicBezTo>
                        <a:pt x="0" y="236998"/>
                        <a:pt x="91510" y="150663"/>
                        <a:pt x="259277" y="89721"/>
                      </a:cubicBezTo>
                      <a:cubicBezTo>
                        <a:pt x="415182" y="32164"/>
                        <a:pt x="621925" y="0"/>
                        <a:pt x="8422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134464" rIns="0" bIns="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86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rPr>
                    <a:t>SQL</a:t>
                  </a:r>
                </a:p>
              </p:txBody>
            </p:sp>
            <p:sp>
              <p:nvSpPr>
                <p:cNvPr id="262" name="Freeform 717"/>
                <p:cNvSpPr>
                  <a:spLocks/>
                </p:cNvSpPr>
                <p:nvPr/>
              </p:nvSpPr>
              <p:spPr bwMode="auto">
                <a:xfrm>
                  <a:off x="5021986" y="3425258"/>
                  <a:ext cx="189254" cy="244249"/>
                </a:xfrm>
                <a:custGeom>
                  <a:avLst/>
                  <a:gdLst>
                    <a:gd name="connsiteX0" fmla="*/ 1616331 w 1684452"/>
                    <a:gd name="connsiteY0" fmla="*/ 466888 h 1863160"/>
                    <a:gd name="connsiteX1" fmla="*/ 1580938 w 1684452"/>
                    <a:gd name="connsiteY1" fmla="*/ 495908 h 1863160"/>
                    <a:gd name="connsiteX2" fmla="*/ 1425175 w 1684452"/>
                    <a:gd name="connsiteY2" fmla="*/ 575567 h 1863160"/>
                    <a:gd name="connsiteX3" fmla="*/ 842226 w 1684452"/>
                    <a:gd name="connsiteY3" fmla="*/ 665288 h 1863160"/>
                    <a:gd name="connsiteX4" fmla="*/ 259277 w 1684452"/>
                    <a:gd name="connsiteY4" fmla="*/ 575567 h 1863160"/>
                    <a:gd name="connsiteX5" fmla="*/ 103515 w 1684452"/>
                    <a:gd name="connsiteY5" fmla="*/ 495908 h 1863160"/>
                    <a:gd name="connsiteX6" fmla="*/ 68122 w 1684452"/>
                    <a:gd name="connsiteY6" fmla="*/ 466889 h 1863160"/>
                    <a:gd name="connsiteX7" fmla="*/ 68122 w 1684452"/>
                    <a:gd name="connsiteY7" fmla="*/ 698353 h 1863160"/>
                    <a:gd name="connsiteX8" fmla="*/ 66676 w 1684452"/>
                    <a:gd name="connsiteY8" fmla="*/ 698353 h 1863160"/>
                    <a:gd name="connsiteX9" fmla="*/ 66676 w 1684452"/>
                    <a:gd name="connsiteY9" fmla="*/ 1507978 h 1863160"/>
                    <a:gd name="connsiteX10" fmla="*/ 68122 w 1684452"/>
                    <a:gd name="connsiteY10" fmla="*/ 1507978 h 1863160"/>
                    <a:gd name="connsiteX11" fmla="*/ 68122 w 1684452"/>
                    <a:gd name="connsiteY11" fmla="*/ 1531401 h 1863160"/>
                    <a:gd name="connsiteX12" fmla="*/ 67785 w 1684452"/>
                    <a:gd name="connsiteY12" fmla="*/ 1531401 h 1863160"/>
                    <a:gd name="connsiteX13" fmla="*/ 842226 w 1684452"/>
                    <a:gd name="connsiteY13" fmla="*/ 1795454 h 1863160"/>
                    <a:gd name="connsiteX14" fmla="*/ 1616667 w 1684452"/>
                    <a:gd name="connsiteY14" fmla="*/ 1531401 h 1863160"/>
                    <a:gd name="connsiteX15" fmla="*/ 1616331 w 1684452"/>
                    <a:gd name="connsiteY15" fmla="*/ 1531401 h 1863160"/>
                    <a:gd name="connsiteX16" fmla="*/ 1616331 w 1684452"/>
                    <a:gd name="connsiteY16" fmla="*/ 1507978 h 1863160"/>
                    <a:gd name="connsiteX17" fmla="*/ 1619250 w 1684452"/>
                    <a:gd name="connsiteY17" fmla="*/ 1507978 h 1863160"/>
                    <a:gd name="connsiteX18" fmla="*/ 1619250 w 1684452"/>
                    <a:gd name="connsiteY18" fmla="*/ 698353 h 1863160"/>
                    <a:gd name="connsiteX19" fmla="*/ 1616331 w 1684452"/>
                    <a:gd name="connsiteY19" fmla="*/ 698353 h 1863160"/>
                    <a:gd name="connsiteX20" fmla="*/ 842226 w 1684452"/>
                    <a:gd name="connsiteY20" fmla="*/ 68122 h 1863160"/>
                    <a:gd name="connsiteX21" fmla="*/ 68122 w 1684452"/>
                    <a:gd name="connsiteY21" fmla="*/ 333087 h 1863160"/>
                    <a:gd name="connsiteX22" fmla="*/ 842226 w 1684452"/>
                    <a:gd name="connsiteY22" fmla="*/ 598052 h 1863160"/>
                    <a:gd name="connsiteX23" fmla="*/ 1616331 w 1684452"/>
                    <a:gd name="connsiteY23" fmla="*/ 333087 h 1863160"/>
                    <a:gd name="connsiteX24" fmla="*/ 842226 w 1684452"/>
                    <a:gd name="connsiteY24" fmla="*/ 68122 h 1863160"/>
                    <a:gd name="connsiteX25" fmla="*/ 842226 w 1684452"/>
                    <a:gd name="connsiteY25" fmla="*/ 0 h 1863160"/>
                    <a:gd name="connsiteX26" fmla="*/ 1425175 w 1684452"/>
                    <a:gd name="connsiteY26" fmla="*/ 89721 h 1863160"/>
                    <a:gd name="connsiteX27" fmla="*/ 1684452 w 1684452"/>
                    <a:gd name="connsiteY27" fmla="*/ 331797 h 1863160"/>
                    <a:gd name="connsiteX28" fmla="*/ 1681988 w 1684452"/>
                    <a:gd name="connsiteY28" fmla="*/ 352107 h 1863160"/>
                    <a:gd name="connsiteX29" fmla="*/ 1684452 w 1684452"/>
                    <a:gd name="connsiteY29" fmla="*/ 352107 h 1863160"/>
                    <a:gd name="connsiteX30" fmla="*/ 1684452 w 1684452"/>
                    <a:gd name="connsiteY30" fmla="*/ 1531401 h 1863160"/>
                    <a:gd name="connsiteX31" fmla="*/ 1684452 w 1684452"/>
                    <a:gd name="connsiteY31" fmla="*/ 1531401 h 1863160"/>
                    <a:gd name="connsiteX32" fmla="*/ 1425175 w 1684452"/>
                    <a:gd name="connsiteY32" fmla="*/ 1773450 h 1863160"/>
                    <a:gd name="connsiteX33" fmla="*/ 842226 w 1684452"/>
                    <a:gd name="connsiteY33" fmla="*/ 1863160 h 1863160"/>
                    <a:gd name="connsiteX34" fmla="*/ 259277 w 1684452"/>
                    <a:gd name="connsiteY34" fmla="*/ 1773450 h 1863160"/>
                    <a:gd name="connsiteX35" fmla="*/ 0 w 1684452"/>
                    <a:gd name="connsiteY35" fmla="*/ 1531401 h 1863160"/>
                    <a:gd name="connsiteX36" fmla="*/ 0 w 1684452"/>
                    <a:gd name="connsiteY36" fmla="*/ 1140367 h 1863160"/>
                    <a:gd name="connsiteX37" fmla="*/ 0 w 1684452"/>
                    <a:gd name="connsiteY37" fmla="*/ 714831 h 1863160"/>
                    <a:gd name="connsiteX38" fmla="*/ 0 w 1684452"/>
                    <a:gd name="connsiteY38" fmla="*/ 352107 h 1863160"/>
                    <a:gd name="connsiteX39" fmla="*/ 2463 w 1684452"/>
                    <a:gd name="connsiteY39" fmla="*/ 352107 h 1863160"/>
                    <a:gd name="connsiteX40" fmla="*/ 0 w 1684452"/>
                    <a:gd name="connsiteY40" fmla="*/ 331797 h 1863160"/>
                    <a:gd name="connsiteX41" fmla="*/ 259277 w 1684452"/>
                    <a:gd name="connsiteY41" fmla="*/ 89721 h 1863160"/>
                    <a:gd name="connsiteX42" fmla="*/ 842226 w 1684452"/>
                    <a:gd name="connsiteY42" fmla="*/ 0 h 1863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684452" h="1863160">
                      <a:moveTo>
                        <a:pt x="1616331" y="466888"/>
                      </a:moveTo>
                      <a:lnTo>
                        <a:pt x="1580938" y="495908"/>
                      </a:lnTo>
                      <a:cubicBezTo>
                        <a:pt x="1540277" y="525258"/>
                        <a:pt x="1488088" y="552079"/>
                        <a:pt x="1425175" y="575567"/>
                      </a:cubicBezTo>
                      <a:cubicBezTo>
                        <a:pt x="1269270" y="633124"/>
                        <a:pt x="1062526" y="665288"/>
                        <a:pt x="842226" y="665288"/>
                      </a:cubicBezTo>
                      <a:cubicBezTo>
                        <a:pt x="621925" y="665288"/>
                        <a:pt x="415182" y="633124"/>
                        <a:pt x="259277" y="575567"/>
                      </a:cubicBezTo>
                      <a:cubicBezTo>
                        <a:pt x="196365" y="552079"/>
                        <a:pt x="144176" y="525258"/>
                        <a:pt x="103515" y="495908"/>
                      </a:cubicBezTo>
                      <a:lnTo>
                        <a:pt x="68122" y="466889"/>
                      </a:lnTo>
                      <a:lnTo>
                        <a:pt x="68122" y="698353"/>
                      </a:lnTo>
                      <a:lnTo>
                        <a:pt x="66676" y="698353"/>
                      </a:lnTo>
                      <a:lnTo>
                        <a:pt x="66676" y="1507978"/>
                      </a:lnTo>
                      <a:lnTo>
                        <a:pt x="68122" y="1507978"/>
                      </a:lnTo>
                      <a:lnTo>
                        <a:pt x="68122" y="1531401"/>
                      </a:lnTo>
                      <a:lnTo>
                        <a:pt x="67785" y="1531401"/>
                      </a:lnTo>
                      <a:cubicBezTo>
                        <a:pt x="67785" y="1656657"/>
                        <a:pt x="386374" y="1795454"/>
                        <a:pt x="842226" y="1795454"/>
                      </a:cubicBezTo>
                      <a:cubicBezTo>
                        <a:pt x="1298078" y="1795454"/>
                        <a:pt x="1616667" y="1656657"/>
                        <a:pt x="1616667" y="1531401"/>
                      </a:cubicBezTo>
                      <a:lnTo>
                        <a:pt x="1616331" y="1531401"/>
                      </a:lnTo>
                      <a:lnTo>
                        <a:pt x="1616331" y="1507978"/>
                      </a:lnTo>
                      <a:lnTo>
                        <a:pt x="1619250" y="1507978"/>
                      </a:lnTo>
                      <a:lnTo>
                        <a:pt x="1619250" y="698353"/>
                      </a:lnTo>
                      <a:lnTo>
                        <a:pt x="1616331" y="698353"/>
                      </a:lnTo>
                      <a:close/>
                      <a:moveTo>
                        <a:pt x="842226" y="68122"/>
                      </a:moveTo>
                      <a:cubicBezTo>
                        <a:pt x="414700" y="68122"/>
                        <a:pt x="68122" y="186750"/>
                        <a:pt x="68122" y="333087"/>
                      </a:cubicBezTo>
                      <a:cubicBezTo>
                        <a:pt x="68122" y="479424"/>
                        <a:pt x="414700" y="598052"/>
                        <a:pt x="842226" y="598052"/>
                      </a:cubicBezTo>
                      <a:cubicBezTo>
                        <a:pt x="1269753" y="598052"/>
                        <a:pt x="1616331" y="479424"/>
                        <a:pt x="1616331" y="333087"/>
                      </a:cubicBezTo>
                      <a:cubicBezTo>
                        <a:pt x="1616331" y="186750"/>
                        <a:pt x="1269753" y="68122"/>
                        <a:pt x="842226" y="68122"/>
                      </a:cubicBezTo>
                      <a:close/>
                      <a:moveTo>
                        <a:pt x="842226" y="0"/>
                      </a:moveTo>
                      <a:cubicBezTo>
                        <a:pt x="1062526" y="0"/>
                        <a:pt x="1269270" y="32164"/>
                        <a:pt x="1425175" y="89721"/>
                      </a:cubicBezTo>
                      <a:cubicBezTo>
                        <a:pt x="1592942" y="150663"/>
                        <a:pt x="1684452" y="236998"/>
                        <a:pt x="1684452" y="331797"/>
                      </a:cubicBezTo>
                      <a:lnTo>
                        <a:pt x="1681988" y="352107"/>
                      </a:lnTo>
                      <a:lnTo>
                        <a:pt x="1684452" y="352107"/>
                      </a:lnTo>
                      <a:lnTo>
                        <a:pt x="1684452" y="1531401"/>
                      </a:lnTo>
                      <a:lnTo>
                        <a:pt x="1684452" y="1531401"/>
                      </a:lnTo>
                      <a:cubicBezTo>
                        <a:pt x="1684452" y="1626189"/>
                        <a:pt x="1592942" y="1712515"/>
                        <a:pt x="1425175" y="1773450"/>
                      </a:cubicBezTo>
                      <a:cubicBezTo>
                        <a:pt x="1269270" y="1831000"/>
                        <a:pt x="1062526" y="1863160"/>
                        <a:pt x="842226" y="1863160"/>
                      </a:cubicBezTo>
                      <a:cubicBezTo>
                        <a:pt x="621925" y="1863160"/>
                        <a:pt x="415182" y="1831000"/>
                        <a:pt x="259277" y="1773450"/>
                      </a:cubicBezTo>
                      <a:cubicBezTo>
                        <a:pt x="91510" y="1712515"/>
                        <a:pt x="0" y="1626189"/>
                        <a:pt x="0" y="1531401"/>
                      </a:cubicBezTo>
                      <a:lnTo>
                        <a:pt x="0" y="1140367"/>
                      </a:lnTo>
                      <a:lnTo>
                        <a:pt x="0" y="714831"/>
                      </a:lnTo>
                      <a:lnTo>
                        <a:pt x="0" y="352107"/>
                      </a:lnTo>
                      <a:lnTo>
                        <a:pt x="2463" y="352107"/>
                      </a:lnTo>
                      <a:lnTo>
                        <a:pt x="0" y="331797"/>
                      </a:lnTo>
                      <a:cubicBezTo>
                        <a:pt x="0" y="236998"/>
                        <a:pt x="91510" y="150663"/>
                        <a:pt x="259277" y="89721"/>
                      </a:cubicBezTo>
                      <a:cubicBezTo>
                        <a:pt x="415182" y="32164"/>
                        <a:pt x="621925" y="0"/>
                        <a:pt x="8422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134464" rIns="0" bIns="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263" name="Freeform 718"/>
                <p:cNvSpPr>
                  <a:spLocks/>
                </p:cNvSpPr>
                <p:nvPr/>
              </p:nvSpPr>
              <p:spPr bwMode="auto">
                <a:xfrm>
                  <a:off x="5364264" y="3421858"/>
                  <a:ext cx="201512" cy="260718"/>
                </a:xfrm>
                <a:custGeom>
                  <a:avLst/>
                  <a:gdLst>
                    <a:gd name="connsiteX0" fmla="*/ 194437 w 2257425"/>
                    <a:gd name="connsiteY0" fmla="*/ 122771 h 2920668"/>
                    <a:gd name="connsiteX1" fmla="*/ 121523 w 2257425"/>
                    <a:gd name="connsiteY1" fmla="*/ 195680 h 2920668"/>
                    <a:gd name="connsiteX2" fmla="*/ 121523 w 2257425"/>
                    <a:gd name="connsiteY2" fmla="*/ 2726243 h 2920668"/>
                    <a:gd name="connsiteX3" fmla="*/ 194437 w 2257425"/>
                    <a:gd name="connsiteY3" fmla="*/ 2799152 h 2920668"/>
                    <a:gd name="connsiteX4" fmla="*/ 2059814 w 2257425"/>
                    <a:gd name="connsiteY4" fmla="*/ 2799152 h 2920668"/>
                    <a:gd name="connsiteX5" fmla="*/ 2132727 w 2257425"/>
                    <a:gd name="connsiteY5" fmla="*/ 2726243 h 2920668"/>
                    <a:gd name="connsiteX6" fmla="*/ 2132727 w 2257425"/>
                    <a:gd name="connsiteY6" fmla="*/ 1078413 h 2920668"/>
                    <a:gd name="connsiteX7" fmla="*/ 2132727 w 2257425"/>
                    <a:gd name="connsiteY7" fmla="*/ 1054761 h 2920668"/>
                    <a:gd name="connsiteX8" fmla="*/ 2129823 w 2257425"/>
                    <a:gd name="connsiteY8" fmla="*/ 1055355 h 2920668"/>
                    <a:gd name="connsiteX9" fmla="*/ 2126785 w 2257425"/>
                    <a:gd name="connsiteY9" fmla="*/ 1055355 h 2920668"/>
                    <a:gd name="connsiteX10" fmla="*/ 2123747 w 2257425"/>
                    <a:gd name="connsiteY10" fmla="*/ 1055355 h 2920668"/>
                    <a:gd name="connsiteX11" fmla="*/ 1327752 w 2257425"/>
                    <a:gd name="connsiteY11" fmla="*/ 1055355 h 2920668"/>
                    <a:gd name="connsiteX12" fmla="*/ 1200150 w 2257425"/>
                    <a:gd name="connsiteY12" fmla="*/ 927704 h 2920668"/>
                    <a:gd name="connsiteX13" fmla="*/ 1200150 w 2257425"/>
                    <a:gd name="connsiteY13" fmla="*/ 128364 h 2920668"/>
                    <a:gd name="connsiteX14" fmla="*/ 1200966 w 2257425"/>
                    <a:gd name="connsiteY14" fmla="*/ 122771 h 2920668"/>
                    <a:gd name="connsiteX15" fmla="*/ 1128166 w 2257425"/>
                    <a:gd name="connsiteY15" fmla="*/ 122771 h 2920668"/>
                    <a:gd name="connsiteX16" fmla="*/ 194437 w 2257425"/>
                    <a:gd name="connsiteY16" fmla="*/ 122771 h 2920668"/>
                    <a:gd name="connsiteX17" fmla="*/ 1331572 w 2257425"/>
                    <a:gd name="connsiteY17" fmla="*/ 121972 h 2920668"/>
                    <a:gd name="connsiteX18" fmla="*/ 1327638 w 2257425"/>
                    <a:gd name="connsiteY18" fmla="*/ 122771 h 2920668"/>
                    <a:gd name="connsiteX19" fmla="*/ 1324994 w 2257425"/>
                    <a:gd name="connsiteY19" fmla="*/ 122771 h 2920668"/>
                    <a:gd name="connsiteX20" fmla="*/ 1322388 w 2257425"/>
                    <a:gd name="connsiteY20" fmla="*/ 127982 h 2920668"/>
                    <a:gd name="connsiteX21" fmla="*/ 1322388 w 2257425"/>
                    <a:gd name="connsiteY21" fmla="*/ 927042 h 2920668"/>
                    <a:gd name="connsiteX22" fmla="*/ 1328466 w 2257425"/>
                    <a:gd name="connsiteY22" fmla="*/ 933118 h 2920668"/>
                    <a:gd name="connsiteX23" fmla="*/ 2130699 w 2257425"/>
                    <a:gd name="connsiteY23" fmla="*/ 933118 h 2920668"/>
                    <a:gd name="connsiteX24" fmla="*/ 2132727 w 2257425"/>
                    <a:gd name="connsiteY24" fmla="*/ 931091 h 2920668"/>
                    <a:gd name="connsiteX25" fmla="*/ 2132727 w 2257425"/>
                    <a:gd name="connsiteY25" fmla="*/ 927812 h 2920668"/>
                    <a:gd name="connsiteX26" fmla="*/ 2134009 w 2257425"/>
                    <a:gd name="connsiteY26" fmla="*/ 921508 h 2920668"/>
                    <a:gd name="connsiteX27" fmla="*/ 2133737 w 2257425"/>
                    <a:gd name="connsiteY27" fmla="*/ 920965 h 2920668"/>
                    <a:gd name="connsiteX28" fmla="*/ 2127660 w 2257425"/>
                    <a:gd name="connsiteY28" fmla="*/ 917927 h 2920668"/>
                    <a:gd name="connsiteX29" fmla="*/ 1333060 w 2257425"/>
                    <a:gd name="connsiteY29" fmla="*/ 123460 h 2920668"/>
                    <a:gd name="connsiteX30" fmla="*/ 1315932 w 2257425"/>
                    <a:gd name="connsiteY30" fmla="*/ 0 h 2920668"/>
                    <a:gd name="connsiteX31" fmla="*/ 1325803 w 2257425"/>
                    <a:gd name="connsiteY31" fmla="*/ 1255 h 2920668"/>
                    <a:gd name="connsiteX32" fmla="*/ 1327638 w 2257425"/>
                    <a:gd name="connsiteY32" fmla="*/ 1255 h 2920668"/>
                    <a:gd name="connsiteX33" fmla="*/ 1330705 w 2257425"/>
                    <a:gd name="connsiteY33" fmla="*/ 1878 h 2920668"/>
                    <a:gd name="connsiteX34" fmla="*/ 1370138 w 2257425"/>
                    <a:gd name="connsiteY34" fmla="*/ 6892 h 2920668"/>
                    <a:gd name="connsiteX35" fmla="*/ 1418897 w 2257425"/>
                    <a:gd name="connsiteY35" fmla="*/ 37184 h 2920668"/>
                    <a:gd name="connsiteX36" fmla="*/ 2205777 w 2257425"/>
                    <a:gd name="connsiteY36" fmla="*/ 827406 h 2920668"/>
                    <a:gd name="connsiteX37" fmla="*/ 2257425 w 2257425"/>
                    <a:gd name="connsiteY37" fmla="*/ 927704 h 2920668"/>
                    <a:gd name="connsiteX38" fmla="*/ 2254250 w 2257425"/>
                    <a:gd name="connsiteY38" fmla="*/ 943227 h 2920668"/>
                    <a:gd name="connsiteX39" fmla="*/ 2254250 w 2257425"/>
                    <a:gd name="connsiteY39" fmla="*/ 1091201 h 2920668"/>
                    <a:gd name="connsiteX40" fmla="*/ 2254250 w 2257425"/>
                    <a:gd name="connsiteY40" fmla="*/ 2726243 h 2920668"/>
                    <a:gd name="connsiteX41" fmla="*/ 2059814 w 2257425"/>
                    <a:gd name="connsiteY41" fmla="*/ 2920668 h 2920668"/>
                    <a:gd name="connsiteX42" fmla="*/ 194437 w 2257425"/>
                    <a:gd name="connsiteY42" fmla="*/ 2920668 h 2920668"/>
                    <a:gd name="connsiteX43" fmla="*/ 0 w 2257425"/>
                    <a:gd name="connsiteY43" fmla="*/ 2726243 h 2920668"/>
                    <a:gd name="connsiteX44" fmla="*/ 0 w 2257425"/>
                    <a:gd name="connsiteY44" fmla="*/ 195680 h 2920668"/>
                    <a:gd name="connsiteX45" fmla="*/ 194437 w 2257425"/>
                    <a:gd name="connsiteY45" fmla="*/ 1255 h 2920668"/>
                    <a:gd name="connsiteX46" fmla="*/ 1309932 w 2257425"/>
                    <a:gd name="connsiteY46" fmla="*/ 1255 h 2920668"/>
                    <a:gd name="connsiteX47" fmla="*/ 1311235 w 2257425"/>
                    <a:gd name="connsiteY47" fmla="*/ 1255 h 2920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257425" h="2920668">
                      <a:moveTo>
                        <a:pt x="194437" y="122771"/>
                      </a:moveTo>
                      <a:cubicBezTo>
                        <a:pt x="154942" y="122771"/>
                        <a:pt x="121523" y="153150"/>
                        <a:pt x="121523" y="195680"/>
                      </a:cubicBezTo>
                      <a:cubicBezTo>
                        <a:pt x="121523" y="2726243"/>
                        <a:pt x="121523" y="2726243"/>
                        <a:pt x="121523" y="2726243"/>
                      </a:cubicBezTo>
                      <a:cubicBezTo>
                        <a:pt x="121523" y="2768774"/>
                        <a:pt x="154942" y="2799152"/>
                        <a:pt x="194437" y="2799152"/>
                      </a:cubicBezTo>
                      <a:cubicBezTo>
                        <a:pt x="2059814" y="2799152"/>
                        <a:pt x="2059814" y="2799152"/>
                        <a:pt x="2059814" y="2799152"/>
                      </a:cubicBezTo>
                      <a:cubicBezTo>
                        <a:pt x="2099308" y="2799152"/>
                        <a:pt x="2132727" y="2768774"/>
                        <a:pt x="2132727" y="2726243"/>
                      </a:cubicBezTo>
                      <a:cubicBezTo>
                        <a:pt x="2132727" y="1714626"/>
                        <a:pt x="2132727" y="1272043"/>
                        <a:pt x="2132727" y="1078413"/>
                      </a:cubicBezTo>
                      <a:lnTo>
                        <a:pt x="2132727" y="1054761"/>
                      </a:lnTo>
                      <a:lnTo>
                        <a:pt x="2129823" y="1055355"/>
                      </a:lnTo>
                      <a:lnTo>
                        <a:pt x="2126785" y="1055355"/>
                      </a:lnTo>
                      <a:cubicBezTo>
                        <a:pt x="2123747" y="1055355"/>
                        <a:pt x="2123747" y="1055355"/>
                        <a:pt x="2123747" y="1055355"/>
                      </a:cubicBezTo>
                      <a:cubicBezTo>
                        <a:pt x="1327752" y="1055355"/>
                        <a:pt x="1327752" y="1055355"/>
                        <a:pt x="1327752" y="1055355"/>
                      </a:cubicBezTo>
                      <a:cubicBezTo>
                        <a:pt x="1257875" y="1055355"/>
                        <a:pt x="1200150" y="997608"/>
                        <a:pt x="1200150" y="927704"/>
                      </a:cubicBezTo>
                      <a:cubicBezTo>
                        <a:pt x="1200150" y="128364"/>
                        <a:pt x="1200150" y="128364"/>
                        <a:pt x="1200150" y="128364"/>
                      </a:cubicBezTo>
                      <a:lnTo>
                        <a:pt x="1200966" y="122771"/>
                      </a:lnTo>
                      <a:lnTo>
                        <a:pt x="1128166" y="122771"/>
                      </a:lnTo>
                      <a:cubicBezTo>
                        <a:pt x="194437" y="122771"/>
                        <a:pt x="194437" y="122771"/>
                        <a:pt x="194437" y="122771"/>
                      </a:cubicBezTo>
                      <a:close/>
                      <a:moveTo>
                        <a:pt x="1331572" y="121972"/>
                      </a:moveTo>
                      <a:lnTo>
                        <a:pt x="1327638" y="122771"/>
                      </a:lnTo>
                      <a:lnTo>
                        <a:pt x="1324994" y="122771"/>
                      </a:lnTo>
                      <a:lnTo>
                        <a:pt x="1322388" y="127982"/>
                      </a:lnTo>
                      <a:cubicBezTo>
                        <a:pt x="1322388" y="927042"/>
                        <a:pt x="1322388" y="927042"/>
                        <a:pt x="1322388" y="927042"/>
                      </a:cubicBezTo>
                      <a:cubicBezTo>
                        <a:pt x="1322388" y="930080"/>
                        <a:pt x="1325427" y="933118"/>
                        <a:pt x="1328466" y="933118"/>
                      </a:cubicBezTo>
                      <a:cubicBezTo>
                        <a:pt x="2130699" y="933118"/>
                        <a:pt x="2130699" y="933118"/>
                        <a:pt x="2130699" y="933118"/>
                      </a:cubicBezTo>
                      <a:lnTo>
                        <a:pt x="2132727" y="931091"/>
                      </a:lnTo>
                      <a:lnTo>
                        <a:pt x="2132727" y="927812"/>
                      </a:lnTo>
                      <a:lnTo>
                        <a:pt x="2134009" y="921508"/>
                      </a:lnTo>
                      <a:lnTo>
                        <a:pt x="2133737" y="920965"/>
                      </a:lnTo>
                      <a:cubicBezTo>
                        <a:pt x="2127660" y="917927"/>
                        <a:pt x="2127660" y="917927"/>
                        <a:pt x="2127660" y="917927"/>
                      </a:cubicBezTo>
                      <a:cubicBezTo>
                        <a:pt x="1431025" y="221408"/>
                        <a:pt x="1343945" y="134343"/>
                        <a:pt x="1333060" y="123460"/>
                      </a:cubicBezTo>
                      <a:close/>
                      <a:moveTo>
                        <a:pt x="1315932" y="0"/>
                      </a:moveTo>
                      <a:lnTo>
                        <a:pt x="1325803" y="1255"/>
                      </a:lnTo>
                      <a:lnTo>
                        <a:pt x="1327638" y="1255"/>
                      </a:lnTo>
                      <a:lnTo>
                        <a:pt x="1330705" y="1878"/>
                      </a:lnTo>
                      <a:lnTo>
                        <a:pt x="1370138" y="6892"/>
                      </a:lnTo>
                      <a:cubicBezTo>
                        <a:pt x="1387566" y="13249"/>
                        <a:pt x="1404086" y="23507"/>
                        <a:pt x="1418897" y="37184"/>
                      </a:cubicBezTo>
                      <a:cubicBezTo>
                        <a:pt x="2205777" y="827406"/>
                        <a:pt x="2205777" y="827406"/>
                        <a:pt x="2205777" y="827406"/>
                      </a:cubicBezTo>
                      <a:cubicBezTo>
                        <a:pt x="2239196" y="851721"/>
                        <a:pt x="2257425" y="888193"/>
                        <a:pt x="2257425" y="927704"/>
                      </a:cubicBezTo>
                      <a:lnTo>
                        <a:pt x="2254250" y="943227"/>
                      </a:lnTo>
                      <a:lnTo>
                        <a:pt x="2254250" y="1091201"/>
                      </a:lnTo>
                      <a:cubicBezTo>
                        <a:pt x="2254250" y="2726243"/>
                        <a:pt x="2254250" y="2726243"/>
                        <a:pt x="2254250" y="2726243"/>
                      </a:cubicBezTo>
                      <a:cubicBezTo>
                        <a:pt x="2254250" y="2835607"/>
                        <a:pt x="2166146" y="2920668"/>
                        <a:pt x="2059814" y="2920668"/>
                      </a:cubicBezTo>
                      <a:cubicBezTo>
                        <a:pt x="194437" y="2920668"/>
                        <a:pt x="194437" y="2920668"/>
                        <a:pt x="194437" y="2920668"/>
                      </a:cubicBezTo>
                      <a:cubicBezTo>
                        <a:pt x="88104" y="2920668"/>
                        <a:pt x="0" y="2835607"/>
                        <a:pt x="0" y="2726243"/>
                      </a:cubicBezTo>
                      <a:cubicBezTo>
                        <a:pt x="0" y="195680"/>
                        <a:pt x="0" y="195680"/>
                        <a:pt x="0" y="195680"/>
                      </a:cubicBezTo>
                      <a:cubicBezTo>
                        <a:pt x="0" y="86316"/>
                        <a:pt x="88104" y="1255"/>
                        <a:pt x="194437" y="1255"/>
                      </a:cubicBezTo>
                      <a:cubicBezTo>
                        <a:pt x="1044338" y="1255"/>
                        <a:pt x="1256813" y="1255"/>
                        <a:pt x="1309932" y="1255"/>
                      </a:cubicBezTo>
                      <a:lnTo>
                        <a:pt x="1311235" y="12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89642" rIns="0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8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rPr>
                    <a:t>&lt;&gt;</a:t>
                  </a:r>
                </a:p>
              </p:txBody>
            </p:sp>
            <p:grpSp>
              <p:nvGrpSpPr>
                <p:cNvPr id="264" name="Group 263"/>
                <p:cNvGrpSpPr/>
                <p:nvPr/>
              </p:nvGrpSpPr>
              <p:grpSpPr>
                <a:xfrm>
                  <a:off x="5710236" y="3453323"/>
                  <a:ext cx="260177" cy="181932"/>
                  <a:chOff x="1182255" y="2216727"/>
                  <a:chExt cx="5006109" cy="3500582"/>
                </a:xfrm>
                <a:grpFill/>
              </p:grpSpPr>
              <p:sp>
                <p:nvSpPr>
                  <p:cNvPr id="303" name="Freeform 727"/>
                  <p:cNvSpPr/>
                  <p:nvPr/>
                </p:nvSpPr>
                <p:spPr bwMode="auto">
                  <a:xfrm>
                    <a:off x="1182255" y="2216727"/>
                    <a:ext cx="5006109" cy="3500582"/>
                  </a:xfrm>
                  <a:custGeom>
                    <a:avLst/>
                    <a:gdLst>
                      <a:gd name="connsiteX0" fmla="*/ 115224 w 5006109"/>
                      <a:gd name="connsiteY0" fmla="*/ 113026 h 3500582"/>
                      <a:gd name="connsiteX1" fmla="*/ 115224 w 5006109"/>
                      <a:gd name="connsiteY1" fmla="*/ 3387556 h 3500582"/>
                      <a:gd name="connsiteX2" fmla="*/ 4890886 w 5006109"/>
                      <a:gd name="connsiteY2" fmla="*/ 3387556 h 3500582"/>
                      <a:gd name="connsiteX3" fmla="*/ 4890886 w 5006109"/>
                      <a:gd name="connsiteY3" fmla="*/ 113026 h 3500582"/>
                      <a:gd name="connsiteX4" fmla="*/ 0 w 5006109"/>
                      <a:gd name="connsiteY4" fmla="*/ 0 h 3500582"/>
                      <a:gd name="connsiteX5" fmla="*/ 5006109 w 5006109"/>
                      <a:gd name="connsiteY5" fmla="*/ 0 h 3500582"/>
                      <a:gd name="connsiteX6" fmla="*/ 5006109 w 5006109"/>
                      <a:gd name="connsiteY6" fmla="*/ 3500582 h 3500582"/>
                      <a:gd name="connsiteX7" fmla="*/ 0 w 5006109"/>
                      <a:gd name="connsiteY7" fmla="*/ 3500582 h 3500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006109" h="3500582">
                        <a:moveTo>
                          <a:pt x="115224" y="113026"/>
                        </a:moveTo>
                        <a:lnTo>
                          <a:pt x="115224" y="3387556"/>
                        </a:lnTo>
                        <a:lnTo>
                          <a:pt x="4890886" y="3387556"/>
                        </a:lnTo>
                        <a:lnTo>
                          <a:pt x="4890886" y="113026"/>
                        </a:lnTo>
                        <a:close/>
                        <a:moveTo>
                          <a:pt x="0" y="0"/>
                        </a:moveTo>
                        <a:lnTo>
                          <a:pt x="5006109" y="0"/>
                        </a:lnTo>
                        <a:lnTo>
                          <a:pt x="5006109" y="3500582"/>
                        </a:lnTo>
                        <a:lnTo>
                          <a:pt x="0" y="3500582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04" name="Group 303"/>
                  <p:cNvGrpSpPr/>
                  <p:nvPr/>
                </p:nvGrpSpPr>
                <p:grpSpPr>
                  <a:xfrm>
                    <a:off x="1371600" y="2904099"/>
                    <a:ext cx="4622800" cy="2628550"/>
                    <a:chOff x="1371600" y="3272399"/>
                    <a:chExt cx="4622800" cy="2628550"/>
                  </a:xfrm>
                  <a:grpFill/>
                </p:grpSpPr>
                <p:grpSp>
                  <p:nvGrpSpPr>
                    <p:cNvPr id="305" name="Group 304"/>
                    <p:cNvGrpSpPr/>
                    <p:nvPr/>
                  </p:nvGrpSpPr>
                  <p:grpSpPr>
                    <a:xfrm>
                      <a:off x="1371600" y="32723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21" name="Freeform 745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2" name="Freeform 746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" name="Freeform 747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4" name="Freeform 748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6" name="Group 305"/>
                    <p:cNvGrpSpPr/>
                    <p:nvPr/>
                  </p:nvGrpSpPr>
                  <p:grpSpPr>
                    <a:xfrm>
                      <a:off x="1371600" y="39454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17" name="Freeform 741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8" name="Freeform 742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9" name="Freeform 743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0" name="Freeform 744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7" name="Group 306"/>
                    <p:cNvGrpSpPr/>
                    <p:nvPr/>
                  </p:nvGrpSpPr>
                  <p:grpSpPr>
                    <a:xfrm>
                      <a:off x="1371600" y="46185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13" name="Freeform 737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4" name="Freeform 738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5" name="Freeform 739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6" name="Freeform 740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8" name="Group 307"/>
                    <p:cNvGrpSpPr/>
                    <p:nvPr/>
                  </p:nvGrpSpPr>
                  <p:grpSpPr>
                    <a:xfrm>
                      <a:off x="1371600" y="52916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09" name="Freeform 733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0" name="Freeform 734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1" name="Freeform 735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2" name="Freeform 736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65" name="Freeform 720"/>
                <p:cNvSpPr>
                  <a:spLocks noChangeArrowheads="1"/>
                </p:cNvSpPr>
                <p:nvPr/>
              </p:nvSpPr>
              <p:spPr bwMode="auto">
                <a:xfrm flipH="1">
                  <a:off x="5586423" y="3735905"/>
                  <a:ext cx="230969" cy="194321"/>
                </a:xfrm>
                <a:custGeom>
                  <a:avLst/>
                  <a:gdLst>
                    <a:gd name="connsiteX0" fmla="*/ 1925912 w 3848648"/>
                    <a:gd name="connsiteY0" fmla="*/ 2280727 h 3237989"/>
                    <a:gd name="connsiteX1" fmla="*/ 1506812 w 3848648"/>
                    <a:gd name="connsiteY1" fmla="*/ 2698240 h 3237989"/>
                    <a:gd name="connsiteX2" fmla="*/ 1925912 w 3848648"/>
                    <a:gd name="connsiteY2" fmla="*/ 3115753 h 3237989"/>
                    <a:gd name="connsiteX3" fmla="*/ 2345012 w 3848648"/>
                    <a:gd name="connsiteY3" fmla="*/ 2698240 h 3237989"/>
                    <a:gd name="connsiteX4" fmla="*/ 1925912 w 3848648"/>
                    <a:gd name="connsiteY4" fmla="*/ 2280727 h 3237989"/>
                    <a:gd name="connsiteX5" fmla="*/ 1925118 w 3848648"/>
                    <a:gd name="connsiteY5" fmla="*/ 2158489 h 3237989"/>
                    <a:gd name="connsiteX6" fmla="*/ 2465662 w 3848648"/>
                    <a:gd name="connsiteY6" fmla="*/ 2698239 h 3237989"/>
                    <a:gd name="connsiteX7" fmla="*/ 1925118 w 3848648"/>
                    <a:gd name="connsiteY7" fmla="*/ 3237989 h 3237989"/>
                    <a:gd name="connsiteX8" fmla="*/ 1384574 w 3848648"/>
                    <a:gd name="connsiteY8" fmla="*/ 2698239 h 3237989"/>
                    <a:gd name="connsiteX9" fmla="*/ 1925118 w 3848648"/>
                    <a:gd name="connsiteY9" fmla="*/ 2158489 h 3237989"/>
                    <a:gd name="connsiteX10" fmla="*/ 1924773 w 3848648"/>
                    <a:gd name="connsiteY10" fmla="*/ 1438131 h 3237989"/>
                    <a:gd name="connsiteX11" fmla="*/ 2816009 w 3848648"/>
                    <a:gd name="connsiteY11" fmla="*/ 1805943 h 3237989"/>
                    <a:gd name="connsiteX12" fmla="*/ 2816009 w 3848648"/>
                    <a:gd name="connsiteY12" fmla="*/ 1894279 h 3237989"/>
                    <a:gd name="connsiteX13" fmla="*/ 2727911 w 3848648"/>
                    <a:gd name="connsiteY13" fmla="*/ 1894279 h 3237989"/>
                    <a:gd name="connsiteX14" fmla="*/ 1120875 w 3848648"/>
                    <a:gd name="connsiteY14" fmla="*/ 1894279 h 3237989"/>
                    <a:gd name="connsiteX15" fmla="*/ 1078345 w 3848648"/>
                    <a:gd name="connsiteY15" fmla="*/ 1909510 h 3237989"/>
                    <a:gd name="connsiteX16" fmla="*/ 1035815 w 3848648"/>
                    <a:gd name="connsiteY16" fmla="*/ 1894279 h 3237989"/>
                    <a:gd name="connsiteX17" fmla="*/ 1035815 w 3848648"/>
                    <a:gd name="connsiteY17" fmla="*/ 1805943 h 3237989"/>
                    <a:gd name="connsiteX18" fmla="*/ 1924773 w 3848648"/>
                    <a:gd name="connsiteY18" fmla="*/ 1438131 h 3237989"/>
                    <a:gd name="connsiteX19" fmla="*/ 1925119 w 3848648"/>
                    <a:gd name="connsiteY19" fmla="*/ 717039 h 3237989"/>
                    <a:gd name="connsiteX20" fmla="*/ 3322424 w 3848648"/>
                    <a:gd name="connsiteY20" fmla="*/ 1298085 h 3237989"/>
                    <a:gd name="connsiteX21" fmla="*/ 3322424 w 3848648"/>
                    <a:gd name="connsiteY21" fmla="*/ 1383265 h 3237989"/>
                    <a:gd name="connsiteX22" fmla="*/ 3237371 w 3848648"/>
                    <a:gd name="connsiteY22" fmla="*/ 1383265 h 3237989"/>
                    <a:gd name="connsiteX23" fmla="*/ 1925119 w 3848648"/>
                    <a:gd name="connsiteY23" fmla="*/ 838724 h 3237989"/>
                    <a:gd name="connsiteX24" fmla="*/ 612866 w 3848648"/>
                    <a:gd name="connsiteY24" fmla="*/ 1383265 h 3237989"/>
                    <a:gd name="connsiteX25" fmla="*/ 570339 w 3848648"/>
                    <a:gd name="connsiteY25" fmla="*/ 1401518 h 3237989"/>
                    <a:gd name="connsiteX26" fmla="*/ 527813 w 3848648"/>
                    <a:gd name="connsiteY26" fmla="*/ 1383265 h 3237989"/>
                    <a:gd name="connsiteX27" fmla="*/ 527813 w 3848648"/>
                    <a:gd name="connsiteY27" fmla="*/ 1298085 h 3237989"/>
                    <a:gd name="connsiteX28" fmla="*/ 1925119 w 3848648"/>
                    <a:gd name="connsiteY28" fmla="*/ 717039 h 3237989"/>
                    <a:gd name="connsiteX29" fmla="*/ 1925843 w 3848648"/>
                    <a:gd name="connsiteY29" fmla="*/ 0 h 3237989"/>
                    <a:gd name="connsiteX30" fmla="*/ 3830423 w 3848648"/>
                    <a:gd name="connsiteY30" fmla="*/ 790191 h 3237989"/>
                    <a:gd name="connsiteX31" fmla="*/ 3830423 w 3848648"/>
                    <a:gd name="connsiteY31" fmla="*/ 875288 h 3237989"/>
                    <a:gd name="connsiteX32" fmla="*/ 3787897 w 3848648"/>
                    <a:gd name="connsiteY32" fmla="*/ 893523 h 3237989"/>
                    <a:gd name="connsiteX33" fmla="*/ 3745370 w 3848648"/>
                    <a:gd name="connsiteY33" fmla="*/ 875288 h 3237989"/>
                    <a:gd name="connsiteX34" fmla="*/ 103278 w 3848648"/>
                    <a:gd name="connsiteY34" fmla="*/ 875288 h 3237989"/>
                    <a:gd name="connsiteX35" fmla="*/ 18225 w 3848648"/>
                    <a:gd name="connsiteY35" fmla="*/ 875288 h 3237989"/>
                    <a:gd name="connsiteX36" fmla="*/ 18225 w 3848648"/>
                    <a:gd name="connsiteY36" fmla="*/ 790191 h 3237989"/>
                    <a:gd name="connsiteX37" fmla="*/ 1925843 w 3848648"/>
                    <a:gd name="connsiteY37" fmla="*/ 0 h 3237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48648" h="3237989">
                      <a:moveTo>
                        <a:pt x="1925912" y="2280727"/>
                      </a:moveTo>
                      <a:cubicBezTo>
                        <a:pt x="1694449" y="2280727"/>
                        <a:pt x="1506812" y="2467654"/>
                        <a:pt x="1506812" y="2698240"/>
                      </a:cubicBezTo>
                      <a:cubicBezTo>
                        <a:pt x="1506812" y="2928826"/>
                        <a:pt x="1694449" y="3115753"/>
                        <a:pt x="1925912" y="3115753"/>
                      </a:cubicBezTo>
                      <a:cubicBezTo>
                        <a:pt x="2157375" y="3115753"/>
                        <a:pt x="2345012" y="2928826"/>
                        <a:pt x="2345012" y="2698240"/>
                      </a:cubicBezTo>
                      <a:cubicBezTo>
                        <a:pt x="2345012" y="2467654"/>
                        <a:pt x="2157375" y="2280727"/>
                        <a:pt x="1925912" y="2280727"/>
                      </a:cubicBezTo>
                      <a:close/>
                      <a:moveTo>
                        <a:pt x="1925118" y="2158489"/>
                      </a:moveTo>
                      <a:cubicBezTo>
                        <a:pt x="2223652" y="2158489"/>
                        <a:pt x="2465662" y="2400143"/>
                        <a:pt x="2465662" y="2698239"/>
                      </a:cubicBezTo>
                      <a:cubicBezTo>
                        <a:pt x="2465662" y="2996335"/>
                        <a:pt x="2223652" y="3237989"/>
                        <a:pt x="1925118" y="3237989"/>
                      </a:cubicBezTo>
                      <a:cubicBezTo>
                        <a:pt x="1626584" y="3237989"/>
                        <a:pt x="1384574" y="2996335"/>
                        <a:pt x="1384574" y="2698239"/>
                      </a:cubicBezTo>
                      <a:cubicBezTo>
                        <a:pt x="1384574" y="2400143"/>
                        <a:pt x="1626584" y="2158489"/>
                        <a:pt x="1925118" y="2158489"/>
                      </a:cubicBezTo>
                      <a:close/>
                      <a:moveTo>
                        <a:pt x="1924773" y="1438131"/>
                      </a:moveTo>
                      <a:cubicBezTo>
                        <a:pt x="2247167" y="1438131"/>
                        <a:pt x="2569942" y="1560735"/>
                        <a:pt x="2816009" y="1805943"/>
                      </a:cubicBezTo>
                      <a:cubicBezTo>
                        <a:pt x="2840312" y="1830312"/>
                        <a:pt x="2840312" y="1869911"/>
                        <a:pt x="2816009" y="1894279"/>
                      </a:cubicBezTo>
                      <a:cubicBezTo>
                        <a:pt x="2791706" y="1915602"/>
                        <a:pt x="2752214" y="1915602"/>
                        <a:pt x="2727911" y="1894279"/>
                      </a:cubicBezTo>
                      <a:cubicBezTo>
                        <a:pt x="2287419" y="1449554"/>
                        <a:pt x="1564405" y="1449554"/>
                        <a:pt x="1120875" y="1894279"/>
                      </a:cubicBezTo>
                      <a:cubicBezTo>
                        <a:pt x="1108724" y="1903418"/>
                        <a:pt x="1093534" y="1909510"/>
                        <a:pt x="1078345" y="1909510"/>
                      </a:cubicBezTo>
                      <a:cubicBezTo>
                        <a:pt x="1063156" y="1909510"/>
                        <a:pt x="1047966" y="1903418"/>
                        <a:pt x="1035815" y="1894279"/>
                      </a:cubicBezTo>
                      <a:cubicBezTo>
                        <a:pt x="1011512" y="1869911"/>
                        <a:pt x="1011512" y="1830312"/>
                        <a:pt x="1035815" y="1805943"/>
                      </a:cubicBezTo>
                      <a:cubicBezTo>
                        <a:pt x="1280364" y="1560735"/>
                        <a:pt x="1602379" y="1438131"/>
                        <a:pt x="1924773" y="1438131"/>
                      </a:cubicBezTo>
                      <a:close/>
                      <a:moveTo>
                        <a:pt x="1925119" y="717039"/>
                      </a:moveTo>
                      <a:cubicBezTo>
                        <a:pt x="2453665" y="717039"/>
                        <a:pt x="2948797" y="923904"/>
                        <a:pt x="3322424" y="1298085"/>
                      </a:cubicBezTo>
                      <a:cubicBezTo>
                        <a:pt x="3346725" y="1322422"/>
                        <a:pt x="3346725" y="1358928"/>
                        <a:pt x="3322424" y="1383265"/>
                      </a:cubicBezTo>
                      <a:cubicBezTo>
                        <a:pt x="3298123" y="1407602"/>
                        <a:pt x="3261672" y="1407602"/>
                        <a:pt x="3237371" y="1383265"/>
                      </a:cubicBezTo>
                      <a:cubicBezTo>
                        <a:pt x="2885007" y="1033420"/>
                        <a:pt x="2420251" y="838724"/>
                        <a:pt x="1925119" y="838724"/>
                      </a:cubicBezTo>
                      <a:cubicBezTo>
                        <a:pt x="1429987" y="838724"/>
                        <a:pt x="962192" y="1033420"/>
                        <a:pt x="612866" y="1383265"/>
                      </a:cubicBezTo>
                      <a:cubicBezTo>
                        <a:pt x="600716" y="1395433"/>
                        <a:pt x="585528" y="1401518"/>
                        <a:pt x="570339" y="1401518"/>
                      </a:cubicBezTo>
                      <a:cubicBezTo>
                        <a:pt x="555151" y="1401518"/>
                        <a:pt x="536926" y="1395433"/>
                        <a:pt x="527813" y="1383265"/>
                      </a:cubicBezTo>
                      <a:cubicBezTo>
                        <a:pt x="503512" y="1358928"/>
                        <a:pt x="503512" y="1322422"/>
                        <a:pt x="527813" y="1298085"/>
                      </a:cubicBezTo>
                      <a:cubicBezTo>
                        <a:pt x="898402" y="923904"/>
                        <a:pt x="1396573" y="717039"/>
                        <a:pt x="1925119" y="717039"/>
                      </a:cubicBezTo>
                      <a:close/>
                      <a:moveTo>
                        <a:pt x="1925843" y="0"/>
                      </a:moveTo>
                      <a:cubicBezTo>
                        <a:pt x="2645756" y="0"/>
                        <a:pt x="3323143" y="279606"/>
                        <a:pt x="3830423" y="790191"/>
                      </a:cubicBezTo>
                      <a:cubicBezTo>
                        <a:pt x="3854724" y="814504"/>
                        <a:pt x="3854724" y="850975"/>
                        <a:pt x="3830423" y="875288"/>
                      </a:cubicBezTo>
                      <a:cubicBezTo>
                        <a:pt x="3818273" y="887445"/>
                        <a:pt x="3803085" y="893523"/>
                        <a:pt x="3787897" y="893523"/>
                      </a:cubicBezTo>
                      <a:cubicBezTo>
                        <a:pt x="3772709" y="893523"/>
                        <a:pt x="3757521" y="887445"/>
                        <a:pt x="3745370" y="875288"/>
                      </a:cubicBezTo>
                      <a:cubicBezTo>
                        <a:pt x="2742960" y="-127647"/>
                        <a:pt x="1108726" y="-130686"/>
                        <a:pt x="103278" y="875288"/>
                      </a:cubicBezTo>
                      <a:cubicBezTo>
                        <a:pt x="82014" y="899602"/>
                        <a:pt x="42525" y="899602"/>
                        <a:pt x="18225" y="875288"/>
                      </a:cubicBezTo>
                      <a:cubicBezTo>
                        <a:pt x="-6076" y="850975"/>
                        <a:pt x="-6076" y="811465"/>
                        <a:pt x="18225" y="790191"/>
                      </a:cubicBezTo>
                      <a:cubicBezTo>
                        <a:pt x="528543" y="279606"/>
                        <a:pt x="1205929" y="0"/>
                        <a:pt x="19258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grpSp>
              <p:nvGrpSpPr>
                <p:cNvPr id="266" name="Group 265"/>
                <p:cNvGrpSpPr/>
                <p:nvPr/>
              </p:nvGrpSpPr>
              <p:grpSpPr>
                <a:xfrm>
                  <a:off x="5238058" y="3729040"/>
                  <a:ext cx="195955" cy="253528"/>
                  <a:chOff x="5364264" y="3609977"/>
                  <a:chExt cx="201512" cy="260718"/>
                </a:xfrm>
                <a:grpFill/>
              </p:grpSpPr>
              <p:sp>
                <p:nvSpPr>
                  <p:cNvPr id="298" name="Freeform 722"/>
                  <p:cNvSpPr>
                    <a:spLocks/>
                  </p:cNvSpPr>
                  <p:nvPr/>
                </p:nvSpPr>
                <p:spPr bwMode="auto">
                  <a:xfrm>
                    <a:off x="5364264" y="3609977"/>
                    <a:ext cx="201512" cy="260718"/>
                  </a:xfrm>
                  <a:custGeom>
                    <a:avLst/>
                    <a:gdLst>
                      <a:gd name="connsiteX0" fmla="*/ 194437 w 2257425"/>
                      <a:gd name="connsiteY0" fmla="*/ 122771 h 2920668"/>
                      <a:gd name="connsiteX1" fmla="*/ 121523 w 2257425"/>
                      <a:gd name="connsiteY1" fmla="*/ 195680 h 2920668"/>
                      <a:gd name="connsiteX2" fmla="*/ 121523 w 2257425"/>
                      <a:gd name="connsiteY2" fmla="*/ 2726243 h 2920668"/>
                      <a:gd name="connsiteX3" fmla="*/ 194437 w 2257425"/>
                      <a:gd name="connsiteY3" fmla="*/ 2799152 h 2920668"/>
                      <a:gd name="connsiteX4" fmla="*/ 2059814 w 2257425"/>
                      <a:gd name="connsiteY4" fmla="*/ 2799152 h 2920668"/>
                      <a:gd name="connsiteX5" fmla="*/ 2132727 w 2257425"/>
                      <a:gd name="connsiteY5" fmla="*/ 2726243 h 2920668"/>
                      <a:gd name="connsiteX6" fmla="*/ 2132727 w 2257425"/>
                      <a:gd name="connsiteY6" fmla="*/ 1078413 h 2920668"/>
                      <a:gd name="connsiteX7" fmla="*/ 2132727 w 2257425"/>
                      <a:gd name="connsiteY7" fmla="*/ 1054761 h 2920668"/>
                      <a:gd name="connsiteX8" fmla="*/ 2129823 w 2257425"/>
                      <a:gd name="connsiteY8" fmla="*/ 1055355 h 2920668"/>
                      <a:gd name="connsiteX9" fmla="*/ 2126785 w 2257425"/>
                      <a:gd name="connsiteY9" fmla="*/ 1055355 h 2920668"/>
                      <a:gd name="connsiteX10" fmla="*/ 2123747 w 2257425"/>
                      <a:gd name="connsiteY10" fmla="*/ 1055355 h 2920668"/>
                      <a:gd name="connsiteX11" fmla="*/ 1327752 w 2257425"/>
                      <a:gd name="connsiteY11" fmla="*/ 1055355 h 2920668"/>
                      <a:gd name="connsiteX12" fmla="*/ 1200150 w 2257425"/>
                      <a:gd name="connsiteY12" fmla="*/ 927704 h 2920668"/>
                      <a:gd name="connsiteX13" fmla="*/ 1200150 w 2257425"/>
                      <a:gd name="connsiteY13" fmla="*/ 128364 h 2920668"/>
                      <a:gd name="connsiteX14" fmla="*/ 1200966 w 2257425"/>
                      <a:gd name="connsiteY14" fmla="*/ 122771 h 2920668"/>
                      <a:gd name="connsiteX15" fmla="*/ 1128166 w 2257425"/>
                      <a:gd name="connsiteY15" fmla="*/ 122771 h 2920668"/>
                      <a:gd name="connsiteX16" fmla="*/ 194437 w 2257425"/>
                      <a:gd name="connsiteY16" fmla="*/ 122771 h 2920668"/>
                      <a:gd name="connsiteX17" fmla="*/ 1331572 w 2257425"/>
                      <a:gd name="connsiteY17" fmla="*/ 121972 h 2920668"/>
                      <a:gd name="connsiteX18" fmla="*/ 1327638 w 2257425"/>
                      <a:gd name="connsiteY18" fmla="*/ 122771 h 2920668"/>
                      <a:gd name="connsiteX19" fmla="*/ 1324994 w 2257425"/>
                      <a:gd name="connsiteY19" fmla="*/ 122771 h 2920668"/>
                      <a:gd name="connsiteX20" fmla="*/ 1322388 w 2257425"/>
                      <a:gd name="connsiteY20" fmla="*/ 127982 h 2920668"/>
                      <a:gd name="connsiteX21" fmla="*/ 1322388 w 2257425"/>
                      <a:gd name="connsiteY21" fmla="*/ 927042 h 2920668"/>
                      <a:gd name="connsiteX22" fmla="*/ 1328466 w 2257425"/>
                      <a:gd name="connsiteY22" fmla="*/ 933118 h 2920668"/>
                      <a:gd name="connsiteX23" fmla="*/ 2130699 w 2257425"/>
                      <a:gd name="connsiteY23" fmla="*/ 933118 h 2920668"/>
                      <a:gd name="connsiteX24" fmla="*/ 2132727 w 2257425"/>
                      <a:gd name="connsiteY24" fmla="*/ 931091 h 2920668"/>
                      <a:gd name="connsiteX25" fmla="*/ 2132727 w 2257425"/>
                      <a:gd name="connsiteY25" fmla="*/ 927812 h 2920668"/>
                      <a:gd name="connsiteX26" fmla="*/ 2134009 w 2257425"/>
                      <a:gd name="connsiteY26" fmla="*/ 921508 h 2920668"/>
                      <a:gd name="connsiteX27" fmla="*/ 2133737 w 2257425"/>
                      <a:gd name="connsiteY27" fmla="*/ 920965 h 2920668"/>
                      <a:gd name="connsiteX28" fmla="*/ 2127660 w 2257425"/>
                      <a:gd name="connsiteY28" fmla="*/ 917927 h 2920668"/>
                      <a:gd name="connsiteX29" fmla="*/ 1333060 w 2257425"/>
                      <a:gd name="connsiteY29" fmla="*/ 123460 h 2920668"/>
                      <a:gd name="connsiteX30" fmla="*/ 1315932 w 2257425"/>
                      <a:gd name="connsiteY30" fmla="*/ 0 h 2920668"/>
                      <a:gd name="connsiteX31" fmla="*/ 1325803 w 2257425"/>
                      <a:gd name="connsiteY31" fmla="*/ 1255 h 2920668"/>
                      <a:gd name="connsiteX32" fmla="*/ 1327638 w 2257425"/>
                      <a:gd name="connsiteY32" fmla="*/ 1255 h 2920668"/>
                      <a:gd name="connsiteX33" fmla="*/ 1330705 w 2257425"/>
                      <a:gd name="connsiteY33" fmla="*/ 1878 h 2920668"/>
                      <a:gd name="connsiteX34" fmla="*/ 1370138 w 2257425"/>
                      <a:gd name="connsiteY34" fmla="*/ 6892 h 2920668"/>
                      <a:gd name="connsiteX35" fmla="*/ 1418897 w 2257425"/>
                      <a:gd name="connsiteY35" fmla="*/ 37184 h 2920668"/>
                      <a:gd name="connsiteX36" fmla="*/ 2205777 w 2257425"/>
                      <a:gd name="connsiteY36" fmla="*/ 827406 h 2920668"/>
                      <a:gd name="connsiteX37" fmla="*/ 2257425 w 2257425"/>
                      <a:gd name="connsiteY37" fmla="*/ 927704 h 2920668"/>
                      <a:gd name="connsiteX38" fmla="*/ 2254250 w 2257425"/>
                      <a:gd name="connsiteY38" fmla="*/ 943227 h 2920668"/>
                      <a:gd name="connsiteX39" fmla="*/ 2254250 w 2257425"/>
                      <a:gd name="connsiteY39" fmla="*/ 1091201 h 2920668"/>
                      <a:gd name="connsiteX40" fmla="*/ 2254250 w 2257425"/>
                      <a:gd name="connsiteY40" fmla="*/ 2726243 h 2920668"/>
                      <a:gd name="connsiteX41" fmla="*/ 2059814 w 2257425"/>
                      <a:gd name="connsiteY41" fmla="*/ 2920668 h 2920668"/>
                      <a:gd name="connsiteX42" fmla="*/ 194437 w 2257425"/>
                      <a:gd name="connsiteY42" fmla="*/ 2920668 h 2920668"/>
                      <a:gd name="connsiteX43" fmla="*/ 0 w 2257425"/>
                      <a:gd name="connsiteY43" fmla="*/ 2726243 h 2920668"/>
                      <a:gd name="connsiteX44" fmla="*/ 0 w 2257425"/>
                      <a:gd name="connsiteY44" fmla="*/ 195680 h 2920668"/>
                      <a:gd name="connsiteX45" fmla="*/ 194437 w 2257425"/>
                      <a:gd name="connsiteY45" fmla="*/ 1255 h 2920668"/>
                      <a:gd name="connsiteX46" fmla="*/ 1309932 w 2257425"/>
                      <a:gd name="connsiteY46" fmla="*/ 1255 h 2920668"/>
                      <a:gd name="connsiteX47" fmla="*/ 1311235 w 2257425"/>
                      <a:gd name="connsiteY47" fmla="*/ 1255 h 2920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2257425" h="2920668">
                        <a:moveTo>
                          <a:pt x="194437" y="122771"/>
                        </a:moveTo>
                        <a:cubicBezTo>
                          <a:pt x="154942" y="122771"/>
                          <a:pt x="121523" y="153150"/>
                          <a:pt x="121523" y="195680"/>
                        </a:cubicBezTo>
                        <a:cubicBezTo>
                          <a:pt x="121523" y="2726243"/>
                          <a:pt x="121523" y="2726243"/>
                          <a:pt x="121523" y="2726243"/>
                        </a:cubicBezTo>
                        <a:cubicBezTo>
                          <a:pt x="121523" y="2768774"/>
                          <a:pt x="154942" y="2799152"/>
                          <a:pt x="194437" y="2799152"/>
                        </a:cubicBezTo>
                        <a:cubicBezTo>
                          <a:pt x="2059814" y="2799152"/>
                          <a:pt x="2059814" y="2799152"/>
                          <a:pt x="2059814" y="2799152"/>
                        </a:cubicBezTo>
                        <a:cubicBezTo>
                          <a:pt x="2099308" y="2799152"/>
                          <a:pt x="2132727" y="2768774"/>
                          <a:pt x="2132727" y="2726243"/>
                        </a:cubicBezTo>
                        <a:cubicBezTo>
                          <a:pt x="2132727" y="1714626"/>
                          <a:pt x="2132727" y="1272043"/>
                          <a:pt x="2132727" y="1078413"/>
                        </a:cubicBezTo>
                        <a:lnTo>
                          <a:pt x="2132727" y="1054761"/>
                        </a:lnTo>
                        <a:lnTo>
                          <a:pt x="2129823" y="1055355"/>
                        </a:lnTo>
                        <a:lnTo>
                          <a:pt x="2126785" y="1055355"/>
                        </a:lnTo>
                        <a:cubicBezTo>
                          <a:pt x="2123747" y="1055355"/>
                          <a:pt x="2123747" y="1055355"/>
                          <a:pt x="2123747" y="1055355"/>
                        </a:cubicBezTo>
                        <a:cubicBezTo>
                          <a:pt x="1327752" y="1055355"/>
                          <a:pt x="1327752" y="1055355"/>
                          <a:pt x="1327752" y="1055355"/>
                        </a:cubicBezTo>
                        <a:cubicBezTo>
                          <a:pt x="1257875" y="1055355"/>
                          <a:pt x="1200150" y="997608"/>
                          <a:pt x="1200150" y="927704"/>
                        </a:cubicBezTo>
                        <a:cubicBezTo>
                          <a:pt x="1200150" y="128364"/>
                          <a:pt x="1200150" y="128364"/>
                          <a:pt x="1200150" y="128364"/>
                        </a:cubicBezTo>
                        <a:lnTo>
                          <a:pt x="1200966" y="122771"/>
                        </a:lnTo>
                        <a:lnTo>
                          <a:pt x="1128166" y="122771"/>
                        </a:lnTo>
                        <a:cubicBezTo>
                          <a:pt x="194437" y="122771"/>
                          <a:pt x="194437" y="122771"/>
                          <a:pt x="194437" y="122771"/>
                        </a:cubicBezTo>
                        <a:close/>
                        <a:moveTo>
                          <a:pt x="1331572" y="121972"/>
                        </a:moveTo>
                        <a:lnTo>
                          <a:pt x="1327638" y="122771"/>
                        </a:lnTo>
                        <a:lnTo>
                          <a:pt x="1324994" y="122771"/>
                        </a:lnTo>
                        <a:lnTo>
                          <a:pt x="1322388" y="127982"/>
                        </a:lnTo>
                        <a:cubicBezTo>
                          <a:pt x="1322388" y="927042"/>
                          <a:pt x="1322388" y="927042"/>
                          <a:pt x="1322388" y="927042"/>
                        </a:cubicBezTo>
                        <a:cubicBezTo>
                          <a:pt x="1322388" y="930080"/>
                          <a:pt x="1325427" y="933118"/>
                          <a:pt x="1328466" y="933118"/>
                        </a:cubicBezTo>
                        <a:cubicBezTo>
                          <a:pt x="2130699" y="933118"/>
                          <a:pt x="2130699" y="933118"/>
                          <a:pt x="2130699" y="933118"/>
                        </a:cubicBezTo>
                        <a:lnTo>
                          <a:pt x="2132727" y="931091"/>
                        </a:lnTo>
                        <a:lnTo>
                          <a:pt x="2132727" y="927812"/>
                        </a:lnTo>
                        <a:lnTo>
                          <a:pt x="2134009" y="921508"/>
                        </a:lnTo>
                        <a:lnTo>
                          <a:pt x="2133737" y="920965"/>
                        </a:lnTo>
                        <a:cubicBezTo>
                          <a:pt x="2127660" y="917927"/>
                          <a:pt x="2127660" y="917927"/>
                          <a:pt x="2127660" y="917927"/>
                        </a:cubicBezTo>
                        <a:cubicBezTo>
                          <a:pt x="1431025" y="221408"/>
                          <a:pt x="1343945" y="134343"/>
                          <a:pt x="1333060" y="123460"/>
                        </a:cubicBezTo>
                        <a:close/>
                        <a:moveTo>
                          <a:pt x="1315932" y="0"/>
                        </a:moveTo>
                        <a:lnTo>
                          <a:pt x="1325803" y="1255"/>
                        </a:lnTo>
                        <a:lnTo>
                          <a:pt x="1327638" y="1255"/>
                        </a:lnTo>
                        <a:lnTo>
                          <a:pt x="1330705" y="1878"/>
                        </a:lnTo>
                        <a:lnTo>
                          <a:pt x="1370138" y="6892"/>
                        </a:lnTo>
                        <a:cubicBezTo>
                          <a:pt x="1387566" y="13249"/>
                          <a:pt x="1404086" y="23507"/>
                          <a:pt x="1418897" y="37184"/>
                        </a:cubicBezTo>
                        <a:cubicBezTo>
                          <a:pt x="2205777" y="827406"/>
                          <a:pt x="2205777" y="827406"/>
                          <a:pt x="2205777" y="827406"/>
                        </a:cubicBezTo>
                        <a:cubicBezTo>
                          <a:pt x="2239196" y="851721"/>
                          <a:pt x="2257425" y="888193"/>
                          <a:pt x="2257425" y="927704"/>
                        </a:cubicBezTo>
                        <a:lnTo>
                          <a:pt x="2254250" y="943227"/>
                        </a:lnTo>
                        <a:lnTo>
                          <a:pt x="2254250" y="1091201"/>
                        </a:lnTo>
                        <a:cubicBezTo>
                          <a:pt x="2254250" y="2726243"/>
                          <a:pt x="2254250" y="2726243"/>
                          <a:pt x="2254250" y="2726243"/>
                        </a:cubicBezTo>
                        <a:cubicBezTo>
                          <a:pt x="2254250" y="2835607"/>
                          <a:pt x="2166146" y="2920668"/>
                          <a:pt x="2059814" y="2920668"/>
                        </a:cubicBezTo>
                        <a:cubicBezTo>
                          <a:pt x="194437" y="2920668"/>
                          <a:pt x="194437" y="2920668"/>
                          <a:pt x="194437" y="2920668"/>
                        </a:cubicBezTo>
                        <a:cubicBezTo>
                          <a:pt x="88104" y="2920668"/>
                          <a:pt x="0" y="2835607"/>
                          <a:pt x="0" y="2726243"/>
                        </a:cubicBezTo>
                        <a:cubicBezTo>
                          <a:pt x="0" y="195680"/>
                          <a:pt x="0" y="195680"/>
                          <a:pt x="0" y="195680"/>
                        </a:cubicBezTo>
                        <a:cubicBezTo>
                          <a:pt x="0" y="86316"/>
                          <a:pt x="88104" y="1255"/>
                          <a:pt x="194437" y="1255"/>
                        </a:cubicBezTo>
                        <a:cubicBezTo>
                          <a:pt x="1044338" y="1255"/>
                          <a:pt x="1256813" y="1255"/>
                          <a:pt x="1309932" y="1255"/>
                        </a:cubicBezTo>
                        <a:lnTo>
                          <a:pt x="1311235" y="1255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rgbClr val="0078D7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0" tIns="89642" rIns="0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grpSp>
                <p:nvGrpSpPr>
                  <p:cNvPr id="299" name="Group 298"/>
                  <p:cNvGrpSpPr/>
                  <p:nvPr/>
                </p:nvGrpSpPr>
                <p:grpSpPr>
                  <a:xfrm>
                    <a:off x="5394597" y="3756883"/>
                    <a:ext cx="141809" cy="63290"/>
                    <a:chOff x="5211240" y="5761895"/>
                    <a:chExt cx="1356217" cy="393636"/>
                  </a:xfrm>
                  <a:grpFill/>
                </p:grpSpPr>
                <p:sp>
                  <p:nvSpPr>
                    <p:cNvPr id="300" name="Rectangle 299"/>
                    <p:cNvSpPr/>
                    <p:nvPr/>
                  </p:nvSpPr>
                  <p:spPr bwMode="auto">
                    <a:xfrm>
                      <a:off x="5211240" y="5761895"/>
                      <a:ext cx="1356217" cy="6409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1" name="Rectangle 300"/>
                    <p:cNvSpPr/>
                    <p:nvPr/>
                  </p:nvSpPr>
                  <p:spPr bwMode="auto">
                    <a:xfrm>
                      <a:off x="5211240" y="5926667"/>
                      <a:ext cx="1356217" cy="6409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2" name="Rectangle 301"/>
                    <p:cNvSpPr/>
                    <p:nvPr/>
                  </p:nvSpPr>
                  <p:spPr bwMode="auto">
                    <a:xfrm>
                      <a:off x="5211240" y="6091440"/>
                      <a:ext cx="1356217" cy="6409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8" name="Freeform 713"/>
              <p:cNvSpPr>
                <a:spLocks/>
              </p:cNvSpPr>
              <p:nvPr/>
            </p:nvSpPr>
            <p:spPr bwMode="auto">
              <a:xfrm>
                <a:off x="4751749" y="3112038"/>
                <a:ext cx="302851" cy="229184"/>
              </a:xfrm>
              <a:custGeom>
                <a:avLst/>
                <a:gdLst>
                  <a:gd name="connsiteX0" fmla="*/ 5546725 w 8802688"/>
                  <a:gd name="connsiteY0" fmla="*/ 4819650 h 6677025"/>
                  <a:gd name="connsiteX1" fmla="*/ 5573713 w 8802688"/>
                  <a:gd name="connsiteY1" fmla="*/ 4926013 h 6677025"/>
                  <a:gd name="connsiteX2" fmla="*/ 5603875 w 8802688"/>
                  <a:gd name="connsiteY2" fmla="*/ 5024438 h 6677025"/>
                  <a:gd name="connsiteX3" fmla="*/ 5630863 w 8802688"/>
                  <a:gd name="connsiteY3" fmla="*/ 5122863 h 6677025"/>
                  <a:gd name="connsiteX4" fmla="*/ 5657850 w 8802688"/>
                  <a:gd name="connsiteY4" fmla="*/ 5229225 h 6677025"/>
                  <a:gd name="connsiteX5" fmla="*/ 5668963 w 8802688"/>
                  <a:gd name="connsiteY5" fmla="*/ 5313363 h 6677025"/>
                  <a:gd name="connsiteX6" fmla="*/ 5681663 w 8802688"/>
                  <a:gd name="connsiteY6" fmla="*/ 5399088 h 6677025"/>
                  <a:gd name="connsiteX7" fmla="*/ 5686425 w 8802688"/>
                  <a:gd name="connsiteY7" fmla="*/ 5484813 h 6677025"/>
                  <a:gd name="connsiteX8" fmla="*/ 5689600 w 8802688"/>
                  <a:gd name="connsiteY8" fmla="*/ 5572126 h 6677025"/>
                  <a:gd name="connsiteX9" fmla="*/ 5695950 w 8802688"/>
                  <a:gd name="connsiteY9" fmla="*/ 5749926 h 6677025"/>
                  <a:gd name="connsiteX10" fmla="*/ 5695950 w 8802688"/>
                  <a:gd name="connsiteY10" fmla="*/ 5940426 h 6677025"/>
                  <a:gd name="connsiteX11" fmla="*/ 5692775 w 8802688"/>
                  <a:gd name="connsiteY11" fmla="*/ 5957888 h 6677025"/>
                  <a:gd name="connsiteX12" fmla="*/ 5689600 w 8802688"/>
                  <a:gd name="connsiteY12" fmla="*/ 5978526 h 6677025"/>
                  <a:gd name="connsiteX13" fmla="*/ 5681663 w 8802688"/>
                  <a:gd name="connsiteY13" fmla="*/ 6002338 h 6677025"/>
                  <a:gd name="connsiteX14" fmla="*/ 5672138 w 8802688"/>
                  <a:gd name="connsiteY14" fmla="*/ 6029326 h 6677025"/>
                  <a:gd name="connsiteX15" fmla="*/ 5659438 w 8802688"/>
                  <a:gd name="connsiteY15" fmla="*/ 6053138 h 6677025"/>
                  <a:gd name="connsiteX16" fmla="*/ 5648325 w 8802688"/>
                  <a:gd name="connsiteY16" fmla="*/ 6070601 h 6677025"/>
                  <a:gd name="connsiteX17" fmla="*/ 5634038 w 8802688"/>
                  <a:gd name="connsiteY17" fmla="*/ 6086476 h 6677025"/>
                  <a:gd name="connsiteX18" fmla="*/ 5627688 w 8802688"/>
                  <a:gd name="connsiteY18" fmla="*/ 6088063 h 6677025"/>
                  <a:gd name="connsiteX19" fmla="*/ 5621338 w 8802688"/>
                  <a:gd name="connsiteY19" fmla="*/ 6088063 h 6677025"/>
                  <a:gd name="connsiteX20" fmla="*/ 5526088 w 8802688"/>
                  <a:gd name="connsiteY20" fmla="*/ 6100763 h 6677025"/>
                  <a:gd name="connsiteX21" fmla="*/ 5430838 w 8802688"/>
                  <a:gd name="connsiteY21" fmla="*/ 6107113 h 6677025"/>
                  <a:gd name="connsiteX22" fmla="*/ 5338763 w 8802688"/>
                  <a:gd name="connsiteY22" fmla="*/ 6107113 h 6677025"/>
                  <a:gd name="connsiteX23" fmla="*/ 5249862 w 8802688"/>
                  <a:gd name="connsiteY23" fmla="*/ 6103938 h 6677025"/>
                  <a:gd name="connsiteX24" fmla="*/ 5068887 w 8802688"/>
                  <a:gd name="connsiteY24" fmla="*/ 6094413 h 6677025"/>
                  <a:gd name="connsiteX25" fmla="*/ 4973637 w 8802688"/>
                  <a:gd name="connsiteY25" fmla="*/ 6091238 h 6677025"/>
                  <a:gd name="connsiteX26" fmla="*/ 4878387 w 8802688"/>
                  <a:gd name="connsiteY26" fmla="*/ 6088063 h 6677025"/>
                  <a:gd name="connsiteX27" fmla="*/ 5045075 w 8802688"/>
                  <a:gd name="connsiteY27" fmla="*/ 5780088 h 6677025"/>
                  <a:gd name="connsiteX28" fmla="*/ 5213350 w 8802688"/>
                  <a:gd name="connsiteY28" fmla="*/ 5467350 h 6677025"/>
                  <a:gd name="connsiteX29" fmla="*/ 5380038 w 8802688"/>
                  <a:gd name="connsiteY29" fmla="*/ 5149850 h 6677025"/>
                  <a:gd name="connsiteX30" fmla="*/ 576262 w 8802688"/>
                  <a:gd name="connsiteY30" fmla="*/ 4632325 h 6677025"/>
                  <a:gd name="connsiteX31" fmla="*/ 685799 w 8802688"/>
                  <a:gd name="connsiteY31" fmla="*/ 4827588 h 6677025"/>
                  <a:gd name="connsiteX32" fmla="*/ 796925 w 8802688"/>
                  <a:gd name="connsiteY32" fmla="*/ 5030788 h 6677025"/>
                  <a:gd name="connsiteX33" fmla="*/ 909637 w 8802688"/>
                  <a:gd name="connsiteY33" fmla="*/ 5235575 h 6677025"/>
                  <a:gd name="connsiteX34" fmla="*/ 1019175 w 8802688"/>
                  <a:gd name="connsiteY34" fmla="*/ 5456238 h 6677025"/>
                  <a:gd name="connsiteX35" fmla="*/ 1031875 w 8802688"/>
                  <a:gd name="connsiteY35" fmla="*/ 5481638 h 6677025"/>
                  <a:gd name="connsiteX36" fmla="*/ 1039812 w 8802688"/>
                  <a:gd name="connsiteY36" fmla="*/ 5508626 h 6677025"/>
                  <a:gd name="connsiteX37" fmla="*/ 1046162 w 8802688"/>
                  <a:gd name="connsiteY37" fmla="*/ 5532438 h 6677025"/>
                  <a:gd name="connsiteX38" fmla="*/ 1049337 w 8802688"/>
                  <a:gd name="connsiteY38" fmla="*/ 5559426 h 6677025"/>
                  <a:gd name="connsiteX39" fmla="*/ 1049337 w 8802688"/>
                  <a:gd name="connsiteY39" fmla="*/ 5580063 h 6677025"/>
                  <a:gd name="connsiteX40" fmla="*/ 1046162 w 8802688"/>
                  <a:gd name="connsiteY40" fmla="*/ 5600701 h 6677025"/>
                  <a:gd name="connsiteX41" fmla="*/ 1039812 w 8802688"/>
                  <a:gd name="connsiteY41" fmla="*/ 5621338 h 6677025"/>
                  <a:gd name="connsiteX42" fmla="*/ 1028699 w 8802688"/>
                  <a:gd name="connsiteY42" fmla="*/ 5640388 h 6677025"/>
                  <a:gd name="connsiteX43" fmla="*/ 1019175 w 8802688"/>
                  <a:gd name="connsiteY43" fmla="*/ 5657851 h 6677025"/>
                  <a:gd name="connsiteX44" fmla="*/ 1004887 w 8802688"/>
                  <a:gd name="connsiteY44" fmla="*/ 5672138 h 6677025"/>
                  <a:gd name="connsiteX45" fmla="*/ 987425 w 8802688"/>
                  <a:gd name="connsiteY45" fmla="*/ 5684838 h 6677025"/>
                  <a:gd name="connsiteX46" fmla="*/ 968375 w 8802688"/>
                  <a:gd name="connsiteY46" fmla="*/ 5695951 h 6677025"/>
                  <a:gd name="connsiteX47" fmla="*/ 947737 w 8802688"/>
                  <a:gd name="connsiteY47" fmla="*/ 5705476 h 6677025"/>
                  <a:gd name="connsiteX48" fmla="*/ 923925 w 8802688"/>
                  <a:gd name="connsiteY48" fmla="*/ 5711826 h 6677025"/>
                  <a:gd name="connsiteX49" fmla="*/ 896937 w 8802688"/>
                  <a:gd name="connsiteY49" fmla="*/ 5713413 h 6677025"/>
                  <a:gd name="connsiteX50" fmla="*/ 871537 w 8802688"/>
                  <a:gd name="connsiteY50" fmla="*/ 5716588 h 6677025"/>
                  <a:gd name="connsiteX51" fmla="*/ 844549 w 8802688"/>
                  <a:gd name="connsiteY51" fmla="*/ 5716588 h 6677025"/>
                  <a:gd name="connsiteX52" fmla="*/ 814387 w 8802688"/>
                  <a:gd name="connsiteY52" fmla="*/ 5716588 h 6677025"/>
                  <a:gd name="connsiteX53" fmla="*/ 787399 w 8802688"/>
                  <a:gd name="connsiteY53" fmla="*/ 5713413 h 6677025"/>
                  <a:gd name="connsiteX54" fmla="*/ 757237 w 8802688"/>
                  <a:gd name="connsiteY54" fmla="*/ 5711826 h 6677025"/>
                  <a:gd name="connsiteX55" fmla="*/ 728662 w 8802688"/>
                  <a:gd name="connsiteY55" fmla="*/ 5702301 h 6677025"/>
                  <a:gd name="connsiteX56" fmla="*/ 695325 w 8802688"/>
                  <a:gd name="connsiteY56" fmla="*/ 5692776 h 6677025"/>
                  <a:gd name="connsiteX57" fmla="*/ 636587 w 8802688"/>
                  <a:gd name="connsiteY57" fmla="*/ 5668963 h 6677025"/>
                  <a:gd name="connsiteX58" fmla="*/ 576262 w 8802688"/>
                  <a:gd name="connsiteY58" fmla="*/ 5637213 h 6677025"/>
                  <a:gd name="connsiteX59" fmla="*/ 520699 w 8802688"/>
                  <a:gd name="connsiteY59" fmla="*/ 5600701 h 6677025"/>
                  <a:gd name="connsiteX60" fmla="*/ 463549 w 8802688"/>
                  <a:gd name="connsiteY60" fmla="*/ 5556251 h 6677025"/>
                  <a:gd name="connsiteX61" fmla="*/ 406399 w 8802688"/>
                  <a:gd name="connsiteY61" fmla="*/ 5508626 h 6677025"/>
                  <a:gd name="connsiteX62" fmla="*/ 360362 w 8802688"/>
                  <a:gd name="connsiteY62" fmla="*/ 5457826 h 6677025"/>
                  <a:gd name="connsiteX63" fmla="*/ 312737 w 8802688"/>
                  <a:gd name="connsiteY63" fmla="*/ 5405438 h 6677025"/>
                  <a:gd name="connsiteX64" fmla="*/ 269875 w 8802688"/>
                  <a:gd name="connsiteY64" fmla="*/ 5351463 h 6677025"/>
                  <a:gd name="connsiteX65" fmla="*/ 234949 w 8802688"/>
                  <a:gd name="connsiteY65" fmla="*/ 5294313 h 6677025"/>
                  <a:gd name="connsiteX66" fmla="*/ 207962 w 8802688"/>
                  <a:gd name="connsiteY66" fmla="*/ 5238750 h 6677025"/>
                  <a:gd name="connsiteX67" fmla="*/ 184149 w 8802688"/>
                  <a:gd name="connsiteY67" fmla="*/ 5184775 h 6677025"/>
                  <a:gd name="connsiteX68" fmla="*/ 177799 w 8802688"/>
                  <a:gd name="connsiteY68" fmla="*/ 5157788 h 6677025"/>
                  <a:gd name="connsiteX69" fmla="*/ 173037 w 8802688"/>
                  <a:gd name="connsiteY69" fmla="*/ 5130800 h 6677025"/>
                  <a:gd name="connsiteX70" fmla="*/ 169862 w 8802688"/>
                  <a:gd name="connsiteY70" fmla="*/ 5105400 h 6677025"/>
                  <a:gd name="connsiteX71" fmla="*/ 166687 w 8802688"/>
                  <a:gd name="connsiteY71" fmla="*/ 5081588 h 6677025"/>
                  <a:gd name="connsiteX72" fmla="*/ 169862 w 8802688"/>
                  <a:gd name="connsiteY72" fmla="*/ 5054600 h 6677025"/>
                  <a:gd name="connsiteX73" fmla="*/ 173037 w 8802688"/>
                  <a:gd name="connsiteY73" fmla="*/ 5024438 h 6677025"/>
                  <a:gd name="connsiteX74" fmla="*/ 180975 w 8802688"/>
                  <a:gd name="connsiteY74" fmla="*/ 4997450 h 6677025"/>
                  <a:gd name="connsiteX75" fmla="*/ 190499 w 8802688"/>
                  <a:gd name="connsiteY75" fmla="*/ 4973638 h 6677025"/>
                  <a:gd name="connsiteX76" fmla="*/ 201612 w 8802688"/>
                  <a:gd name="connsiteY76" fmla="*/ 4949825 h 6677025"/>
                  <a:gd name="connsiteX77" fmla="*/ 214312 w 8802688"/>
                  <a:gd name="connsiteY77" fmla="*/ 4929188 h 6677025"/>
                  <a:gd name="connsiteX78" fmla="*/ 228599 w 8802688"/>
                  <a:gd name="connsiteY78" fmla="*/ 4908550 h 6677025"/>
                  <a:gd name="connsiteX79" fmla="*/ 241299 w 8802688"/>
                  <a:gd name="connsiteY79" fmla="*/ 4894263 h 6677025"/>
                  <a:gd name="connsiteX80" fmla="*/ 285749 w 8802688"/>
                  <a:gd name="connsiteY80" fmla="*/ 4851400 h 6677025"/>
                  <a:gd name="connsiteX81" fmla="*/ 330199 w 8802688"/>
                  <a:gd name="connsiteY81" fmla="*/ 4816475 h 6677025"/>
                  <a:gd name="connsiteX82" fmla="*/ 377825 w 8802688"/>
                  <a:gd name="connsiteY82" fmla="*/ 4779963 h 6677025"/>
                  <a:gd name="connsiteX83" fmla="*/ 422275 w 8802688"/>
                  <a:gd name="connsiteY83" fmla="*/ 4748213 h 6677025"/>
                  <a:gd name="connsiteX84" fmla="*/ 507999 w 8802688"/>
                  <a:gd name="connsiteY84" fmla="*/ 4687888 h 6677025"/>
                  <a:gd name="connsiteX85" fmla="*/ 544512 w 8802688"/>
                  <a:gd name="connsiteY85" fmla="*/ 4662488 h 6677025"/>
                  <a:gd name="connsiteX86" fmla="*/ 6180138 w 8802688"/>
                  <a:gd name="connsiteY86" fmla="*/ 3546475 h 6677025"/>
                  <a:gd name="connsiteX87" fmla="*/ 6124576 w 8802688"/>
                  <a:gd name="connsiteY87" fmla="*/ 3562350 h 6677025"/>
                  <a:gd name="connsiteX88" fmla="*/ 6076951 w 8802688"/>
                  <a:gd name="connsiteY88" fmla="*/ 3579813 h 6677025"/>
                  <a:gd name="connsiteX89" fmla="*/ 6037263 w 8802688"/>
                  <a:gd name="connsiteY89" fmla="*/ 3600450 h 6677025"/>
                  <a:gd name="connsiteX90" fmla="*/ 6002338 w 8802688"/>
                  <a:gd name="connsiteY90" fmla="*/ 3624263 h 6677025"/>
                  <a:gd name="connsiteX91" fmla="*/ 5978526 w 8802688"/>
                  <a:gd name="connsiteY91" fmla="*/ 3651250 h 6677025"/>
                  <a:gd name="connsiteX92" fmla="*/ 5961063 w 8802688"/>
                  <a:gd name="connsiteY92" fmla="*/ 3678238 h 6677025"/>
                  <a:gd name="connsiteX93" fmla="*/ 5948363 w 8802688"/>
                  <a:gd name="connsiteY93" fmla="*/ 3705225 h 6677025"/>
                  <a:gd name="connsiteX94" fmla="*/ 5945188 w 8802688"/>
                  <a:gd name="connsiteY94" fmla="*/ 3719513 h 6677025"/>
                  <a:gd name="connsiteX95" fmla="*/ 5945188 w 8802688"/>
                  <a:gd name="connsiteY95" fmla="*/ 3733800 h 6677025"/>
                  <a:gd name="connsiteX96" fmla="*/ 5986463 w 8802688"/>
                  <a:gd name="connsiteY96" fmla="*/ 3698875 h 6677025"/>
                  <a:gd name="connsiteX97" fmla="*/ 6046788 w 8802688"/>
                  <a:gd name="connsiteY97" fmla="*/ 3654425 h 6677025"/>
                  <a:gd name="connsiteX98" fmla="*/ 6115051 w 8802688"/>
                  <a:gd name="connsiteY98" fmla="*/ 3600450 h 6677025"/>
                  <a:gd name="connsiteX99" fmla="*/ 6148388 w 8802688"/>
                  <a:gd name="connsiteY99" fmla="*/ 3573463 h 6677025"/>
                  <a:gd name="connsiteX100" fmla="*/ 279400 w 8802688"/>
                  <a:gd name="connsiteY100" fmla="*/ 2203450 h 6677025"/>
                  <a:gd name="connsiteX101" fmla="*/ 354013 w 8802688"/>
                  <a:gd name="connsiteY101" fmla="*/ 2203450 h 6677025"/>
                  <a:gd name="connsiteX102" fmla="*/ 327025 w 8802688"/>
                  <a:gd name="connsiteY102" fmla="*/ 2274888 h 6677025"/>
                  <a:gd name="connsiteX103" fmla="*/ 303213 w 8802688"/>
                  <a:gd name="connsiteY103" fmla="*/ 2343150 h 6677025"/>
                  <a:gd name="connsiteX104" fmla="*/ 261938 w 8802688"/>
                  <a:gd name="connsiteY104" fmla="*/ 2482850 h 6677025"/>
                  <a:gd name="connsiteX105" fmla="*/ 217488 w 8802688"/>
                  <a:gd name="connsiteY105" fmla="*/ 2625726 h 6677025"/>
                  <a:gd name="connsiteX106" fmla="*/ 193675 w 8802688"/>
                  <a:gd name="connsiteY106" fmla="*/ 2693988 h 6677025"/>
                  <a:gd name="connsiteX107" fmla="*/ 166688 w 8802688"/>
                  <a:gd name="connsiteY107" fmla="*/ 2765425 h 6677025"/>
                  <a:gd name="connsiteX108" fmla="*/ 169863 w 8802688"/>
                  <a:gd name="connsiteY108" fmla="*/ 2792413 h 6677025"/>
                  <a:gd name="connsiteX109" fmla="*/ 173038 w 8802688"/>
                  <a:gd name="connsiteY109" fmla="*/ 2819400 h 6677025"/>
                  <a:gd name="connsiteX110" fmla="*/ 180975 w 8802688"/>
                  <a:gd name="connsiteY110" fmla="*/ 2844801 h 6677025"/>
                  <a:gd name="connsiteX111" fmla="*/ 190500 w 8802688"/>
                  <a:gd name="connsiteY111" fmla="*/ 2871788 h 6677025"/>
                  <a:gd name="connsiteX112" fmla="*/ 201613 w 8802688"/>
                  <a:gd name="connsiteY112" fmla="*/ 2895601 h 6677025"/>
                  <a:gd name="connsiteX113" fmla="*/ 214313 w 8802688"/>
                  <a:gd name="connsiteY113" fmla="*/ 2916238 h 6677025"/>
                  <a:gd name="connsiteX114" fmla="*/ 228600 w 8802688"/>
                  <a:gd name="connsiteY114" fmla="*/ 2935288 h 6677025"/>
                  <a:gd name="connsiteX115" fmla="*/ 241300 w 8802688"/>
                  <a:gd name="connsiteY115" fmla="*/ 2952751 h 6677025"/>
                  <a:gd name="connsiteX116" fmla="*/ 242888 w 8802688"/>
                  <a:gd name="connsiteY116" fmla="*/ 2959101 h 6677025"/>
                  <a:gd name="connsiteX117" fmla="*/ 242888 w 8802688"/>
                  <a:gd name="connsiteY117" fmla="*/ 2963863 h 6677025"/>
                  <a:gd name="connsiteX118" fmla="*/ 255588 w 8802688"/>
                  <a:gd name="connsiteY118" fmla="*/ 2973388 h 6677025"/>
                  <a:gd name="connsiteX119" fmla="*/ 266700 w 8802688"/>
                  <a:gd name="connsiteY119" fmla="*/ 2979738 h 6677025"/>
                  <a:gd name="connsiteX120" fmla="*/ 288925 w 8802688"/>
                  <a:gd name="connsiteY120" fmla="*/ 2984501 h 6677025"/>
                  <a:gd name="connsiteX121" fmla="*/ 336550 w 8802688"/>
                  <a:gd name="connsiteY121" fmla="*/ 2987676 h 6677025"/>
                  <a:gd name="connsiteX122" fmla="*/ 388938 w 8802688"/>
                  <a:gd name="connsiteY122" fmla="*/ 2987676 h 6677025"/>
                  <a:gd name="connsiteX123" fmla="*/ 404813 w 8802688"/>
                  <a:gd name="connsiteY123" fmla="*/ 2987676 h 6677025"/>
                  <a:gd name="connsiteX124" fmla="*/ 425450 w 8802688"/>
                  <a:gd name="connsiteY124" fmla="*/ 2982913 h 6677025"/>
                  <a:gd name="connsiteX125" fmla="*/ 469900 w 8802688"/>
                  <a:gd name="connsiteY125" fmla="*/ 2963863 h 6677025"/>
                  <a:gd name="connsiteX126" fmla="*/ 520700 w 8802688"/>
                  <a:gd name="connsiteY126" fmla="*/ 2940051 h 6677025"/>
                  <a:gd name="connsiteX127" fmla="*/ 576263 w 8802688"/>
                  <a:gd name="connsiteY127" fmla="*/ 2914651 h 6677025"/>
                  <a:gd name="connsiteX128" fmla="*/ 573088 w 8802688"/>
                  <a:gd name="connsiteY128" fmla="*/ 2946401 h 6677025"/>
                  <a:gd name="connsiteX129" fmla="*/ 568325 w 8802688"/>
                  <a:gd name="connsiteY129" fmla="*/ 2979738 h 6677025"/>
                  <a:gd name="connsiteX130" fmla="*/ 558801 w 8802688"/>
                  <a:gd name="connsiteY130" fmla="*/ 3008313 h 6677025"/>
                  <a:gd name="connsiteX131" fmla="*/ 544513 w 8802688"/>
                  <a:gd name="connsiteY131" fmla="*/ 3038476 h 6677025"/>
                  <a:gd name="connsiteX132" fmla="*/ 528638 w 8802688"/>
                  <a:gd name="connsiteY132" fmla="*/ 3062288 h 6677025"/>
                  <a:gd name="connsiteX133" fmla="*/ 508000 w 8802688"/>
                  <a:gd name="connsiteY133" fmla="*/ 3086101 h 6677025"/>
                  <a:gd name="connsiteX134" fmla="*/ 487363 w 8802688"/>
                  <a:gd name="connsiteY134" fmla="*/ 3106738 h 6677025"/>
                  <a:gd name="connsiteX135" fmla="*/ 463550 w 8802688"/>
                  <a:gd name="connsiteY135" fmla="*/ 3124201 h 6677025"/>
                  <a:gd name="connsiteX136" fmla="*/ 439738 w 8802688"/>
                  <a:gd name="connsiteY136" fmla="*/ 3136901 h 6677025"/>
                  <a:gd name="connsiteX137" fmla="*/ 412750 w 8802688"/>
                  <a:gd name="connsiteY137" fmla="*/ 3148013 h 6677025"/>
                  <a:gd name="connsiteX138" fmla="*/ 382588 w 8802688"/>
                  <a:gd name="connsiteY138" fmla="*/ 3157538 h 6677025"/>
                  <a:gd name="connsiteX139" fmla="*/ 357188 w 8802688"/>
                  <a:gd name="connsiteY139" fmla="*/ 3160713 h 6677025"/>
                  <a:gd name="connsiteX140" fmla="*/ 327025 w 8802688"/>
                  <a:gd name="connsiteY140" fmla="*/ 3160713 h 6677025"/>
                  <a:gd name="connsiteX141" fmla="*/ 296863 w 8802688"/>
                  <a:gd name="connsiteY141" fmla="*/ 3157538 h 6677025"/>
                  <a:gd name="connsiteX142" fmla="*/ 269875 w 8802688"/>
                  <a:gd name="connsiteY142" fmla="*/ 3148013 h 6677025"/>
                  <a:gd name="connsiteX143" fmla="*/ 241300 w 8802688"/>
                  <a:gd name="connsiteY143" fmla="*/ 3136901 h 6677025"/>
                  <a:gd name="connsiteX144" fmla="*/ 228600 w 8802688"/>
                  <a:gd name="connsiteY144" fmla="*/ 3130551 h 6677025"/>
                  <a:gd name="connsiteX145" fmla="*/ 214313 w 8802688"/>
                  <a:gd name="connsiteY145" fmla="*/ 3119438 h 6677025"/>
                  <a:gd name="connsiteX146" fmla="*/ 187325 w 8802688"/>
                  <a:gd name="connsiteY146" fmla="*/ 3092451 h 6677025"/>
                  <a:gd name="connsiteX147" fmla="*/ 160338 w 8802688"/>
                  <a:gd name="connsiteY147" fmla="*/ 3055938 h 6677025"/>
                  <a:gd name="connsiteX148" fmla="*/ 133350 w 8802688"/>
                  <a:gd name="connsiteY148" fmla="*/ 3017838 h 6677025"/>
                  <a:gd name="connsiteX149" fmla="*/ 109538 w 8802688"/>
                  <a:gd name="connsiteY149" fmla="*/ 2970213 h 6677025"/>
                  <a:gd name="connsiteX150" fmla="*/ 85725 w 8802688"/>
                  <a:gd name="connsiteY150" fmla="*/ 2922588 h 6677025"/>
                  <a:gd name="connsiteX151" fmla="*/ 65088 w 8802688"/>
                  <a:gd name="connsiteY151" fmla="*/ 2868613 h 6677025"/>
                  <a:gd name="connsiteX152" fmla="*/ 47625 w 8802688"/>
                  <a:gd name="connsiteY152" fmla="*/ 2816225 h 6677025"/>
                  <a:gd name="connsiteX153" fmla="*/ 30163 w 8802688"/>
                  <a:gd name="connsiteY153" fmla="*/ 2762250 h 6677025"/>
                  <a:gd name="connsiteX154" fmla="*/ 17463 w 8802688"/>
                  <a:gd name="connsiteY154" fmla="*/ 2708275 h 6677025"/>
                  <a:gd name="connsiteX155" fmla="*/ 9525 w 8802688"/>
                  <a:gd name="connsiteY155" fmla="*/ 2655888 h 6677025"/>
                  <a:gd name="connsiteX156" fmla="*/ 3175 w 8802688"/>
                  <a:gd name="connsiteY156" fmla="*/ 2608263 h 6677025"/>
                  <a:gd name="connsiteX157" fmla="*/ 0 w 8802688"/>
                  <a:gd name="connsiteY157" fmla="*/ 2563813 h 6677025"/>
                  <a:gd name="connsiteX158" fmla="*/ 0 w 8802688"/>
                  <a:gd name="connsiteY158" fmla="*/ 2524125 h 6677025"/>
                  <a:gd name="connsiteX159" fmla="*/ 9525 w 8802688"/>
                  <a:gd name="connsiteY159" fmla="*/ 2492375 h 6677025"/>
                  <a:gd name="connsiteX160" fmla="*/ 11113 w 8802688"/>
                  <a:gd name="connsiteY160" fmla="*/ 2476500 h 6677025"/>
                  <a:gd name="connsiteX161" fmla="*/ 17463 w 8802688"/>
                  <a:gd name="connsiteY161" fmla="*/ 2465388 h 6677025"/>
                  <a:gd name="connsiteX162" fmla="*/ 47625 w 8802688"/>
                  <a:gd name="connsiteY162" fmla="*/ 2425700 h 6677025"/>
                  <a:gd name="connsiteX163" fmla="*/ 79375 w 8802688"/>
                  <a:gd name="connsiteY163" fmla="*/ 2387600 h 6677025"/>
                  <a:gd name="connsiteX164" fmla="*/ 112713 w 8802688"/>
                  <a:gd name="connsiteY164" fmla="*/ 2352675 h 6677025"/>
                  <a:gd name="connsiteX165" fmla="*/ 149225 w 8802688"/>
                  <a:gd name="connsiteY165" fmla="*/ 2322513 h 6677025"/>
                  <a:gd name="connsiteX166" fmla="*/ 217488 w 8802688"/>
                  <a:gd name="connsiteY166" fmla="*/ 2260600 h 6677025"/>
                  <a:gd name="connsiteX167" fmla="*/ 5886450 w 8802688"/>
                  <a:gd name="connsiteY167" fmla="*/ 2019300 h 6677025"/>
                  <a:gd name="connsiteX168" fmla="*/ 5907087 w 8802688"/>
                  <a:gd name="connsiteY168" fmla="*/ 2022475 h 6677025"/>
                  <a:gd name="connsiteX169" fmla="*/ 5930900 w 8802688"/>
                  <a:gd name="connsiteY169" fmla="*/ 2028825 h 6677025"/>
                  <a:gd name="connsiteX170" fmla="*/ 5957888 w 8802688"/>
                  <a:gd name="connsiteY170" fmla="*/ 2036763 h 6677025"/>
                  <a:gd name="connsiteX171" fmla="*/ 5984875 w 8802688"/>
                  <a:gd name="connsiteY171" fmla="*/ 2049463 h 6677025"/>
                  <a:gd name="connsiteX172" fmla="*/ 6010275 w 8802688"/>
                  <a:gd name="connsiteY172" fmla="*/ 2060575 h 6677025"/>
                  <a:gd name="connsiteX173" fmla="*/ 6034088 w 8802688"/>
                  <a:gd name="connsiteY173" fmla="*/ 2078038 h 6677025"/>
                  <a:gd name="connsiteX174" fmla="*/ 6057900 w 8802688"/>
                  <a:gd name="connsiteY174" fmla="*/ 2093913 h 6677025"/>
                  <a:gd name="connsiteX175" fmla="*/ 5951538 w 8802688"/>
                  <a:gd name="connsiteY175" fmla="*/ 2170113 h 6677025"/>
                  <a:gd name="connsiteX176" fmla="*/ 5897562 w 8802688"/>
                  <a:gd name="connsiteY176" fmla="*/ 2209800 h 6677025"/>
                  <a:gd name="connsiteX177" fmla="*/ 5838825 w 8802688"/>
                  <a:gd name="connsiteY177" fmla="*/ 2244725 h 6677025"/>
                  <a:gd name="connsiteX178" fmla="*/ 5811837 w 8802688"/>
                  <a:gd name="connsiteY178" fmla="*/ 2216150 h 6677025"/>
                  <a:gd name="connsiteX179" fmla="*/ 5788025 w 8802688"/>
                  <a:gd name="connsiteY179" fmla="*/ 2182813 h 6677025"/>
                  <a:gd name="connsiteX180" fmla="*/ 5775325 w 8802688"/>
                  <a:gd name="connsiteY180" fmla="*/ 2165350 h 6677025"/>
                  <a:gd name="connsiteX181" fmla="*/ 5770562 w 8802688"/>
                  <a:gd name="connsiteY181" fmla="*/ 2146300 h 6677025"/>
                  <a:gd name="connsiteX182" fmla="*/ 5764212 w 8802688"/>
                  <a:gd name="connsiteY182" fmla="*/ 2132013 h 6677025"/>
                  <a:gd name="connsiteX183" fmla="*/ 5764212 w 8802688"/>
                  <a:gd name="connsiteY183" fmla="*/ 2117725 h 6677025"/>
                  <a:gd name="connsiteX184" fmla="*/ 5770562 w 8802688"/>
                  <a:gd name="connsiteY184" fmla="*/ 2101850 h 6677025"/>
                  <a:gd name="connsiteX185" fmla="*/ 5778500 w 8802688"/>
                  <a:gd name="connsiteY185" fmla="*/ 2087563 h 6677025"/>
                  <a:gd name="connsiteX186" fmla="*/ 5791200 w 8802688"/>
                  <a:gd name="connsiteY186" fmla="*/ 2073275 h 6677025"/>
                  <a:gd name="connsiteX187" fmla="*/ 5805487 w 8802688"/>
                  <a:gd name="connsiteY187" fmla="*/ 2057400 h 6677025"/>
                  <a:gd name="connsiteX188" fmla="*/ 5821362 w 8802688"/>
                  <a:gd name="connsiteY188" fmla="*/ 2046288 h 6677025"/>
                  <a:gd name="connsiteX189" fmla="*/ 5838825 w 8802688"/>
                  <a:gd name="connsiteY189" fmla="*/ 2033588 h 6677025"/>
                  <a:gd name="connsiteX190" fmla="*/ 5853112 w 8802688"/>
                  <a:gd name="connsiteY190" fmla="*/ 2025650 h 6677025"/>
                  <a:gd name="connsiteX191" fmla="*/ 5870575 w 8802688"/>
                  <a:gd name="connsiteY191" fmla="*/ 2022475 h 6677025"/>
                  <a:gd name="connsiteX192" fmla="*/ 6169026 w 8802688"/>
                  <a:gd name="connsiteY192" fmla="*/ 1685925 h 6677025"/>
                  <a:gd name="connsiteX193" fmla="*/ 6076951 w 8802688"/>
                  <a:gd name="connsiteY193" fmla="*/ 1712913 h 6677025"/>
                  <a:gd name="connsiteX194" fmla="*/ 5984875 w 8802688"/>
                  <a:gd name="connsiteY194" fmla="*/ 1739900 h 6677025"/>
                  <a:gd name="connsiteX195" fmla="*/ 5938838 w 8802688"/>
                  <a:gd name="connsiteY195" fmla="*/ 1757363 h 6677025"/>
                  <a:gd name="connsiteX196" fmla="*/ 5894388 w 8802688"/>
                  <a:gd name="connsiteY196" fmla="*/ 1774825 h 6677025"/>
                  <a:gd name="connsiteX197" fmla="*/ 5849938 w 8802688"/>
                  <a:gd name="connsiteY197" fmla="*/ 1798638 h 6677025"/>
                  <a:gd name="connsiteX198" fmla="*/ 5805488 w 8802688"/>
                  <a:gd name="connsiteY198" fmla="*/ 1828800 h 6677025"/>
                  <a:gd name="connsiteX199" fmla="*/ 5764213 w 8802688"/>
                  <a:gd name="connsiteY199" fmla="*/ 1862138 h 6677025"/>
                  <a:gd name="connsiteX200" fmla="*/ 5722938 w 8802688"/>
                  <a:gd name="connsiteY200" fmla="*/ 1897063 h 6677025"/>
                  <a:gd name="connsiteX201" fmla="*/ 5683250 w 8802688"/>
                  <a:gd name="connsiteY201" fmla="*/ 1933575 h 6677025"/>
                  <a:gd name="connsiteX202" fmla="*/ 5648325 w 8802688"/>
                  <a:gd name="connsiteY202" fmla="*/ 1971675 h 6677025"/>
                  <a:gd name="connsiteX203" fmla="*/ 5576888 w 8802688"/>
                  <a:gd name="connsiteY203" fmla="*/ 2052638 h 6677025"/>
                  <a:gd name="connsiteX204" fmla="*/ 5502275 w 8802688"/>
                  <a:gd name="connsiteY204" fmla="*/ 2128838 h 6677025"/>
                  <a:gd name="connsiteX205" fmla="*/ 5522913 w 8802688"/>
                  <a:gd name="connsiteY205" fmla="*/ 2122488 h 6677025"/>
                  <a:gd name="connsiteX206" fmla="*/ 5543550 w 8802688"/>
                  <a:gd name="connsiteY206" fmla="*/ 2117725 h 6677025"/>
                  <a:gd name="connsiteX207" fmla="*/ 5586413 w 8802688"/>
                  <a:gd name="connsiteY207" fmla="*/ 2098675 h 6677025"/>
                  <a:gd name="connsiteX208" fmla="*/ 5607050 w 8802688"/>
                  <a:gd name="connsiteY208" fmla="*/ 2093913 h 6677025"/>
                  <a:gd name="connsiteX209" fmla="*/ 5624513 w 8802688"/>
                  <a:gd name="connsiteY209" fmla="*/ 2087563 h 6677025"/>
                  <a:gd name="connsiteX210" fmla="*/ 5641975 w 8802688"/>
                  <a:gd name="connsiteY210" fmla="*/ 2087563 h 6677025"/>
                  <a:gd name="connsiteX211" fmla="*/ 5657850 w 8802688"/>
                  <a:gd name="connsiteY211" fmla="*/ 2093913 h 6677025"/>
                  <a:gd name="connsiteX212" fmla="*/ 5832475 w 8802688"/>
                  <a:gd name="connsiteY212" fmla="*/ 2357438 h 6677025"/>
                  <a:gd name="connsiteX213" fmla="*/ 5975350 w 8802688"/>
                  <a:gd name="connsiteY213" fmla="*/ 2265363 h 6677025"/>
                  <a:gd name="connsiteX214" fmla="*/ 6115051 w 8802688"/>
                  <a:gd name="connsiteY214" fmla="*/ 2170113 h 6677025"/>
                  <a:gd name="connsiteX215" fmla="*/ 6264276 w 8802688"/>
                  <a:gd name="connsiteY215" fmla="*/ 2078038 h 6677025"/>
                  <a:gd name="connsiteX216" fmla="*/ 6340476 w 8802688"/>
                  <a:gd name="connsiteY216" fmla="*/ 2030413 h 6677025"/>
                  <a:gd name="connsiteX217" fmla="*/ 6424613 w 8802688"/>
                  <a:gd name="connsiteY217" fmla="*/ 1982788 h 6677025"/>
                  <a:gd name="connsiteX218" fmla="*/ 6400801 w 8802688"/>
                  <a:gd name="connsiteY218" fmla="*/ 1981200 h 6677025"/>
                  <a:gd name="connsiteX219" fmla="*/ 6364288 w 8802688"/>
                  <a:gd name="connsiteY219" fmla="*/ 1971675 h 6677025"/>
                  <a:gd name="connsiteX220" fmla="*/ 6323013 w 8802688"/>
                  <a:gd name="connsiteY220" fmla="*/ 1958975 h 6677025"/>
                  <a:gd name="connsiteX221" fmla="*/ 6302376 w 8802688"/>
                  <a:gd name="connsiteY221" fmla="*/ 1947863 h 6677025"/>
                  <a:gd name="connsiteX222" fmla="*/ 6281738 w 8802688"/>
                  <a:gd name="connsiteY222" fmla="*/ 1935163 h 6677025"/>
                  <a:gd name="connsiteX223" fmla="*/ 6261101 w 8802688"/>
                  <a:gd name="connsiteY223" fmla="*/ 1917700 h 6677025"/>
                  <a:gd name="connsiteX224" fmla="*/ 6240463 w 8802688"/>
                  <a:gd name="connsiteY224" fmla="*/ 1900238 h 6677025"/>
                  <a:gd name="connsiteX225" fmla="*/ 6221413 w 8802688"/>
                  <a:gd name="connsiteY225" fmla="*/ 1876425 h 6677025"/>
                  <a:gd name="connsiteX226" fmla="*/ 6203951 w 8802688"/>
                  <a:gd name="connsiteY226" fmla="*/ 1849438 h 6677025"/>
                  <a:gd name="connsiteX227" fmla="*/ 6192838 w 8802688"/>
                  <a:gd name="connsiteY227" fmla="*/ 1817688 h 6677025"/>
                  <a:gd name="connsiteX228" fmla="*/ 6180138 w 8802688"/>
                  <a:gd name="connsiteY228" fmla="*/ 1778000 h 6677025"/>
                  <a:gd name="connsiteX229" fmla="*/ 6170613 w 8802688"/>
                  <a:gd name="connsiteY229" fmla="*/ 1736725 h 6677025"/>
                  <a:gd name="connsiteX230" fmla="*/ 8401050 w 8802688"/>
                  <a:gd name="connsiteY230" fmla="*/ 1338262 h 6677025"/>
                  <a:gd name="connsiteX231" fmla="*/ 8332788 w 8802688"/>
                  <a:gd name="connsiteY231" fmla="*/ 1382712 h 6677025"/>
                  <a:gd name="connsiteX232" fmla="*/ 8264525 w 8802688"/>
                  <a:gd name="connsiteY232" fmla="*/ 1430337 h 6677025"/>
                  <a:gd name="connsiteX233" fmla="*/ 8131175 w 8802688"/>
                  <a:gd name="connsiteY233" fmla="*/ 1531937 h 6677025"/>
                  <a:gd name="connsiteX234" fmla="*/ 8002588 w 8802688"/>
                  <a:gd name="connsiteY234" fmla="*/ 1630363 h 6677025"/>
                  <a:gd name="connsiteX235" fmla="*/ 7886700 w 8802688"/>
                  <a:gd name="connsiteY235" fmla="*/ 1722438 h 6677025"/>
                  <a:gd name="connsiteX236" fmla="*/ 7920038 w 8802688"/>
                  <a:gd name="connsiteY236" fmla="*/ 1727200 h 6677025"/>
                  <a:gd name="connsiteX237" fmla="*/ 7954963 w 8802688"/>
                  <a:gd name="connsiteY237" fmla="*/ 1727200 h 6677025"/>
                  <a:gd name="connsiteX238" fmla="*/ 7993063 w 8802688"/>
                  <a:gd name="connsiteY238" fmla="*/ 1725613 h 6677025"/>
                  <a:gd name="connsiteX239" fmla="*/ 8029575 w 8802688"/>
                  <a:gd name="connsiteY239" fmla="*/ 1716088 h 6677025"/>
                  <a:gd name="connsiteX240" fmla="*/ 8064500 w 8802688"/>
                  <a:gd name="connsiteY240" fmla="*/ 1703388 h 6677025"/>
                  <a:gd name="connsiteX241" fmla="*/ 8101013 w 8802688"/>
                  <a:gd name="connsiteY241" fmla="*/ 1689100 h 6677025"/>
                  <a:gd name="connsiteX242" fmla="*/ 8135938 w 8802688"/>
                  <a:gd name="connsiteY242" fmla="*/ 1668463 h 6677025"/>
                  <a:gd name="connsiteX243" fmla="*/ 8172450 w 8802688"/>
                  <a:gd name="connsiteY243" fmla="*/ 1644650 h 6677025"/>
                  <a:gd name="connsiteX244" fmla="*/ 8204200 w 8802688"/>
                  <a:gd name="connsiteY244" fmla="*/ 1617662 h 6677025"/>
                  <a:gd name="connsiteX245" fmla="*/ 8237538 w 8802688"/>
                  <a:gd name="connsiteY245" fmla="*/ 1587500 h 6677025"/>
                  <a:gd name="connsiteX246" fmla="*/ 8270875 w 8802688"/>
                  <a:gd name="connsiteY246" fmla="*/ 1555750 h 6677025"/>
                  <a:gd name="connsiteX247" fmla="*/ 8299450 w 8802688"/>
                  <a:gd name="connsiteY247" fmla="*/ 1516062 h 6677025"/>
                  <a:gd name="connsiteX248" fmla="*/ 8329613 w 8802688"/>
                  <a:gd name="connsiteY248" fmla="*/ 1477963 h 6677025"/>
                  <a:gd name="connsiteX249" fmla="*/ 8356600 w 8802688"/>
                  <a:gd name="connsiteY249" fmla="*/ 1433512 h 6677025"/>
                  <a:gd name="connsiteX250" fmla="*/ 8380413 w 8802688"/>
                  <a:gd name="connsiteY250" fmla="*/ 1389062 h 6677025"/>
                  <a:gd name="connsiteX251" fmla="*/ 4067176 w 8802688"/>
                  <a:gd name="connsiteY251" fmla="*/ 1181100 h 6677025"/>
                  <a:gd name="connsiteX252" fmla="*/ 3979864 w 8802688"/>
                  <a:gd name="connsiteY252" fmla="*/ 1184275 h 6677025"/>
                  <a:gd name="connsiteX253" fmla="*/ 3900489 w 8802688"/>
                  <a:gd name="connsiteY253" fmla="*/ 1192213 h 6677025"/>
                  <a:gd name="connsiteX254" fmla="*/ 3860801 w 8802688"/>
                  <a:gd name="connsiteY254" fmla="*/ 1201738 h 6677025"/>
                  <a:gd name="connsiteX255" fmla="*/ 3825876 w 8802688"/>
                  <a:gd name="connsiteY255" fmla="*/ 1211263 h 6677025"/>
                  <a:gd name="connsiteX256" fmla="*/ 3790951 w 8802688"/>
                  <a:gd name="connsiteY256" fmla="*/ 1219200 h 6677025"/>
                  <a:gd name="connsiteX257" fmla="*/ 3757613 w 8802688"/>
                  <a:gd name="connsiteY257" fmla="*/ 1231900 h 6677025"/>
                  <a:gd name="connsiteX258" fmla="*/ 3724276 w 8802688"/>
                  <a:gd name="connsiteY258" fmla="*/ 1246188 h 6677025"/>
                  <a:gd name="connsiteX259" fmla="*/ 3695701 w 8802688"/>
                  <a:gd name="connsiteY259" fmla="*/ 1260475 h 6677025"/>
                  <a:gd name="connsiteX260" fmla="*/ 3665538 w 8802688"/>
                  <a:gd name="connsiteY260" fmla="*/ 1279525 h 6677025"/>
                  <a:gd name="connsiteX261" fmla="*/ 3635376 w 8802688"/>
                  <a:gd name="connsiteY261" fmla="*/ 1296988 h 6677025"/>
                  <a:gd name="connsiteX262" fmla="*/ 3608388 w 8802688"/>
                  <a:gd name="connsiteY262" fmla="*/ 1317625 h 6677025"/>
                  <a:gd name="connsiteX263" fmla="*/ 3581401 w 8802688"/>
                  <a:gd name="connsiteY263" fmla="*/ 1341438 h 6677025"/>
                  <a:gd name="connsiteX264" fmla="*/ 3557588 w 8802688"/>
                  <a:gd name="connsiteY264" fmla="*/ 1365250 h 6677025"/>
                  <a:gd name="connsiteX265" fmla="*/ 3533776 w 8802688"/>
                  <a:gd name="connsiteY265" fmla="*/ 1392238 h 6677025"/>
                  <a:gd name="connsiteX266" fmla="*/ 3509963 w 8802688"/>
                  <a:gd name="connsiteY266" fmla="*/ 1419225 h 6677025"/>
                  <a:gd name="connsiteX267" fmla="*/ 3489326 w 8802688"/>
                  <a:gd name="connsiteY267" fmla="*/ 1450975 h 6677025"/>
                  <a:gd name="connsiteX268" fmla="*/ 3468688 w 8802688"/>
                  <a:gd name="connsiteY268" fmla="*/ 1481138 h 6677025"/>
                  <a:gd name="connsiteX269" fmla="*/ 3448051 w 8802688"/>
                  <a:gd name="connsiteY269" fmla="*/ 1516063 h 6677025"/>
                  <a:gd name="connsiteX270" fmla="*/ 3413126 w 8802688"/>
                  <a:gd name="connsiteY270" fmla="*/ 1590675 h 6677025"/>
                  <a:gd name="connsiteX271" fmla="*/ 3379788 w 8802688"/>
                  <a:gd name="connsiteY271" fmla="*/ 1671638 h 6677025"/>
                  <a:gd name="connsiteX272" fmla="*/ 3349626 w 8802688"/>
                  <a:gd name="connsiteY272" fmla="*/ 1763713 h 6677025"/>
                  <a:gd name="connsiteX273" fmla="*/ 3325813 w 8802688"/>
                  <a:gd name="connsiteY273" fmla="*/ 1865313 h 6677025"/>
                  <a:gd name="connsiteX274" fmla="*/ 3302001 w 8802688"/>
                  <a:gd name="connsiteY274" fmla="*/ 1971676 h 6677025"/>
                  <a:gd name="connsiteX275" fmla="*/ 3281363 w 8802688"/>
                  <a:gd name="connsiteY275" fmla="*/ 2090738 h 6677025"/>
                  <a:gd name="connsiteX276" fmla="*/ 3368676 w 8802688"/>
                  <a:gd name="connsiteY276" fmla="*/ 1944688 h 6677025"/>
                  <a:gd name="connsiteX277" fmla="*/ 3451226 w 8802688"/>
                  <a:gd name="connsiteY277" fmla="*/ 1787526 h 6677025"/>
                  <a:gd name="connsiteX278" fmla="*/ 3533776 w 8802688"/>
                  <a:gd name="connsiteY278" fmla="*/ 1624013 h 6677025"/>
                  <a:gd name="connsiteX279" fmla="*/ 3617913 w 8802688"/>
                  <a:gd name="connsiteY279" fmla="*/ 1454150 h 6677025"/>
                  <a:gd name="connsiteX280" fmla="*/ 3652838 w 8802688"/>
                  <a:gd name="connsiteY280" fmla="*/ 1454150 h 6677025"/>
                  <a:gd name="connsiteX281" fmla="*/ 3656013 w 8802688"/>
                  <a:gd name="connsiteY281" fmla="*/ 1495425 h 6677025"/>
                  <a:gd name="connsiteX282" fmla="*/ 3659188 w 8802688"/>
                  <a:gd name="connsiteY282" fmla="*/ 1531938 h 6677025"/>
                  <a:gd name="connsiteX283" fmla="*/ 3673476 w 8802688"/>
                  <a:gd name="connsiteY283" fmla="*/ 1600200 h 6677025"/>
                  <a:gd name="connsiteX284" fmla="*/ 3686176 w 8802688"/>
                  <a:gd name="connsiteY284" fmla="*/ 1658938 h 6677025"/>
                  <a:gd name="connsiteX285" fmla="*/ 3689351 w 8802688"/>
                  <a:gd name="connsiteY285" fmla="*/ 1689100 h 6677025"/>
                  <a:gd name="connsiteX286" fmla="*/ 3692526 w 8802688"/>
                  <a:gd name="connsiteY286" fmla="*/ 1716088 h 6677025"/>
                  <a:gd name="connsiteX287" fmla="*/ 3713163 w 8802688"/>
                  <a:gd name="connsiteY287" fmla="*/ 1662113 h 6677025"/>
                  <a:gd name="connsiteX288" fmla="*/ 3736976 w 8802688"/>
                  <a:gd name="connsiteY288" fmla="*/ 1609725 h 6677025"/>
                  <a:gd name="connsiteX289" fmla="*/ 3757613 w 8802688"/>
                  <a:gd name="connsiteY289" fmla="*/ 1562101 h 6677025"/>
                  <a:gd name="connsiteX290" fmla="*/ 3784601 w 8802688"/>
                  <a:gd name="connsiteY290" fmla="*/ 1514475 h 6677025"/>
                  <a:gd name="connsiteX291" fmla="*/ 3811588 w 8802688"/>
                  <a:gd name="connsiteY291" fmla="*/ 1471613 h 6677025"/>
                  <a:gd name="connsiteX292" fmla="*/ 3840163 w 8802688"/>
                  <a:gd name="connsiteY292" fmla="*/ 1430338 h 6677025"/>
                  <a:gd name="connsiteX293" fmla="*/ 3870326 w 8802688"/>
                  <a:gd name="connsiteY293" fmla="*/ 1392238 h 6677025"/>
                  <a:gd name="connsiteX294" fmla="*/ 3906839 w 8802688"/>
                  <a:gd name="connsiteY294" fmla="*/ 1355725 h 6677025"/>
                  <a:gd name="connsiteX295" fmla="*/ 3941764 w 8802688"/>
                  <a:gd name="connsiteY295" fmla="*/ 1327150 h 6677025"/>
                  <a:gd name="connsiteX296" fmla="*/ 3979864 w 8802688"/>
                  <a:gd name="connsiteY296" fmla="*/ 1296988 h 6677025"/>
                  <a:gd name="connsiteX297" fmla="*/ 4022726 w 8802688"/>
                  <a:gd name="connsiteY297" fmla="*/ 1273175 h 6677025"/>
                  <a:gd name="connsiteX298" fmla="*/ 4067176 w 8802688"/>
                  <a:gd name="connsiteY298" fmla="*/ 1249363 h 6677025"/>
                  <a:gd name="connsiteX299" fmla="*/ 4117976 w 8802688"/>
                  <a:gd name="connsiteY299" fmla="*/ 1231900 h 6677025"/>
                  <a:gd name="connsiteX300" fmla="*/ 4167189 w 8802688"/>
                  <a:gd name="connsiteY300" fmla="*/ 1216025 h 6677025"/>
                  <a:gd name="connsiteX301" fmla="*/ 4224339 w 8802688"/>
                  <a:gd name="connsiteY301" fmla="*/ 1201738 h 6677025"/>
                  <a:gd name="connsiteX302" fmla="*/ 4286251 w 8802688"/>
                  <a:gd name="connsiteY302" fmla="*/ 1195388 h 6677025"/>
                  <a:gd name="connsiteX303" fmla="*/ 4170364 w 8802688"/>
                  <a:gd name="connsiteY303" fmla="*/ 1184275 h 6677025"/>
                  <a:gd name="connsiteX304" fmla="*/ 4117976 w 8802688"/>
                  <a:gd name="connsiteY304" fmla="*/ 1181100 h 6677025"/>
                  <a:gd name="connsiteX305" fmla="*/ 5586413 w 8802688"/>
                  <a:gd name="connsiteY305" fmla="*/ 1166812 h 6677025"/>
                  <a:gd name="connsiteX306" fmla="*/ 5481638 w 8802688"/>
                  <a:gd name="connsiteY306" fmla="*/ 1204912 h 6677025"/>
                  <a:gd name="connsiteX307" fmla="*/ 5437188 w 8802688"/>
                  <a:gd name="connsiteY307" fmla="*/ 1225550 h 6677025"/>
                  <a:gd name="connsiteX308" fmla="*/ 5399088 w 8802688"/>
                  <a:gd name="connsiteY308" fmla="*/ 1243012 h 6677025"/>
                  <a:gd name="connsiteX309" fmla="*/ 5365751 w 8802688"/>
                  <a:gd name="connsiteY309" fmla="*/ 1260475 h 6677025"/>
                  <a:gd name="connsiteX310" fmla="*/ 5335588 w 8802688"/>
                  <a:gd name="connsiteY310" fmla="*/ 1282700 h 6677025"/>
                  <a:gd name="connsiteX311" fmla="*/ 5308601 w 8802688"/>
                  <a:gd name="connsiteY311" fmla="*/ 1300162 h 6677025"/>
                  <a:gd name="connsiteX312" fmla="*/ 5287963 w 8802688"/>
                  <a:gd name="connsiteY312" fmla="*/ 1320800 h 6677025"/>
                  <a:gd name="connsiteX313" fmla="*/ 5270501 w 8802688"/>
                  <a:gd name="connsiteY313" fmla="*/ 1341437 h 6677025"/>
                  <a:gd name="connsiteX314" fmla="*/ 5259388 w 8802688"/>
                  <a:gd name="connsiteY314" fmla="*/ 1362075 h 6677025"/>
                  <a:gd name="connsiteX315" fmla="*/ 5246688 w 8802688"/>
                  <a:gd name="connsiteY315" fmla="*/ 1385887 h 6677025"/>
                  <a:gd name="connsiteX316" fmla="*/ 5240338 w 8802688"/>
                  <a:gd name="connsiteY316" fmla="*/ 1409700 h 6677025"/>
                  <a:gd name="connsiteX317" fmla="*/ 5237163 w 8802688"/>
                  <a:gd name="connsiteY317" fmla="*/ 1436687 h 6677025"/>
                  <a:gd name="connsiteX318" fmla="*/ 5237163 w 8802688"/>
                  <a:gd name="connsiteY318" fmla="*/ 1463675 h 6677025"/>
                  <a:gd name="connsiteX319" fmla="*/ 5240338 w 8802688"/>
                  <a:gd name="connsiteY319" fmla="*/ 1492250 h 6677025"/>
                  <a:gd name="connsiteX320" fmla="*/ 5246688 w 8802688"/>
                  <a:gd name="connsiteY320" fmla="*/ 1525587 h 6677025"/>
                  <a:gd name="connsiteX321" fmla="*/ 5287963 w 8802688"/>
                  <a:gd name="connsiteY321" fmla="*/ 1484312 h 6677025"/>
                  <a:gd name="connsiteX322" fmla="*/ 5330826 w 8802688"/>
                  <a:gd name="connsiteY322" fmla="*/ 1439862 h 6677025"/>
                  <a:gd name="connsiteX323" fmla="*/ 5416551 w 8802688"/>
                  <a:gd name="connsiteY323" fmla="*/ 1347787 h 6677025"/>
                  <a:gd name="connsiteX324" fmla="*/ 5499101 w 8802688"/>
                  <a:gd name="connsiteY324" fmla="*/ 1252537 h 6677025"/>
                  <a:gd name="connsiteX325" fmla="*/ 5540376 w 8802688"/>
                  <a:gd name="connsiteY325" fmla="*/ 1208087 h 6677025"/>
                  <a:gd name="connsiteX326" fmla="*/ 5434013 w 8802688"/>
                  <a:gd name="connsiteY326" fmla="*/ 0 h 6677025"/>
                  <a:gd name="connsiteX327" fmla="*/ 5519738 w 8802688"/>
                  <a:gd name="connsiteY327" fmla="*/ 3175 h 6677025"/>
                  <a:gd name="connsiteX328" fmla="*/ 5610226 w 8802688"/>
                  <a:gd name="connsiteY328" fmla="*/ 12700 h 6677025"/>
                  <a:gd name="connsiteX329" fmla="*/ 5699126 w 8802688"/>
                  <a:gd name="connsiteY329" fmla="*/ 30163 h 6677025"/>
                  <a:gd name="connsiteX330" fmla="*/ 5788026 w 8802688"/>
                  <a:gd name="connsiteY330" fmla="*/ 50800 h 6677025"/>
                  <a:gd name="connsiteX331" fmla="*/ 5876926 w 8802688"/>
                  <a:gd name="connsiteY331" fmla="*/ 77788 h 6677025"/>
                  <a:gd name="connsiteX332" fmla="*/ 5965826 w 8802688"/>
                  <a:gd name="connsiteY332" fmla="*/ 111125 h 6677025"/>
                  <a:gd name="connsiteX333" fmla="*/ 6054726 w 8802688"/>
                  <a:gd name="connsiteY333" fmla="*/ 146050 h 6677025"/>
                  <a:gd name="connsiteX334" fmla="*/ 6142038 w 8802688"/>
                  <a:gd name="connsiteY334" fmla="*/ 187325 h 6677025"/>
                  <a:gd name="connsiteX335" fmla="*/ 6237288 w 8802688"/>
                  <a:gd name="connsiteY335" fmla="*/ 258763 h 6677025"/>
                  <a:gd name="connsiteX336" fmla="*/ 6329363 w 8802688"/>
                  <a:gd name="connsiteY336" fmla="*/ 333375 h 6677025"/>
                  <a:gd name="connsiteX337" fmla="*/ 6418263 w 8802688"/>
                  <a:gd name="connsiteY337" fmla="*/ 407988 h 6677025"/>
                  <a:gd name="connsiteX338" fmla="*/ 6507163 w 8802688"/>
                  <a:gd name="connsiteY338" fmla="*/ 485775 h 6677025"/>
                  <a:gd name="connsiteX339" fmla="*/ 6677026 w 8802688"/>
                  <a:gd name="connsiteY339" fmla="*/ 639763 h 6677025"/>
                  <a:gd name="connsiteX340" fmla="*/ 6762751 w 8802688"/>
                  <a:gd name="connsiteY340" fmla="*/ 714375 h 6677025"/>
                  <a:gd name="connsiteX341" fmla="*/ 6846888 w 8802688"/>
                  <a:gd name="connsiteY341" fmla="*/ 785813 h 6677025"/>
                  <a:gd name="connsiteX342" fmla="*/ 6846888 w 8802688"/>
                  <a:gd name="connsiteY342" fmla="*/ 796926 h 6677025"/>
                  <a:gd name="connsiteX343" fmla="*/ 6851651 w 8802688"/>
                  <a:gd name="connsiteY343" fmla="*/ 812801 h 6677025"/>
                  <a:gd name="connsiteX344" fmla="*/ 6858001 w 8802688"/>
                  <a:gd name="connsiteY344" fmla="*/ 823913 h 6677025"/>
                  <a:gd name="connsiteX345" fmla="*/ 6867526 w 8802688"/>
                  <a:gd name="connsiteY345" fmla="*/ 836613 h 6677025"/>
                  <a:gd name="connsiteX346" fmla="*/ 6878638 w 8802688"/>
                  <a:gd name="connsiteY346" fmla="*/ 844550 h 6677025"/>
                  <a:gd name="connsiteX347" fmla="*/ 6891338 w 8802688"/>
                  <a:gd name="connsiteY347" fmla="*/ 854075 h 6677025"/>
                  <a:gd name="connsiteX348" fmla="*/ 6905626 w 8802688"/>
                  <a:gd name="connsiteY348" fmla="*/ 857250 h 6677025"/>
                  <a:gd name="connsiteX349" fmla="*/ 6919913 w 8802688"/>
                  <a:gd name="connsiteY349" fmla="*/ 860425 h 6677025"/>
                  <a:gd name="connsiteX350" fmla="*/ 6973888 w 8802688"/>
                  <a:gd name="connsiteY350" fmla="*/ 868363 h 6677025"/>
                  <a:gd name="connsiteX351" fmla="*/ 7024688 w 8802688"/>
                  <a:gd name="connsiteY351" fmla="*/ 884238 h 6677025"/>
                  <a:gd name="connsiteX352" fmla="*/ 7072313 w 8802688"/>
                  <a:gd name="connsiteY352" fmla="*/ 901700 h 6677025"/>
                  <a:gd name="connsiteX353" fmla="*/ 7116763 w 8802688"/>
                  <a:gd name="connsiteY353" fmla="*/ 925513 h 6677025"/>
                  <a:gd name="connsiteX354" fmla="*/ 7158038 w 8802688"/>
                  <a:gd name="connsiteY354" fmla="*/ 952500 h 6677025"/>
                  <a:gd name="connsiteX355" fmla="*/ 7199313 w 8802688"/>
                  <a:gd name="connsiteY355" fmla="*/ 981075 h 6677025"/>
                  <a:gd name="connsiteX356" fmla="*/ 7235826 w 8802688"/>
                  <a:gd name="connsiteY356" fmla="*/ 1014413 h 6677025"/>
                  <a:gd name="connsiteX357" fmla="*/ 7270751 w 8802688"/>
                  <a:gd name="connsiteY357" fmla="*/ 1049338 h 6677025"/>
                  <a:gd name="connsiteX358" fmla="*/ 7307263 w 8802688"/>
                  <a:gd name="connsiteY358" fmla="*/ 1089025 h 6677025"/>
                  <a:gd name="connsiteX359" fmla="*/ 7337426 w 8802688"/>
                  <a:gd name="connsiteY359" fmla="*/ 1127125 h 6677025"/>
                  <a:gd name="connsiteX360" fmla="*/ 7399338 w 8802688"/>
                  <a:gd name="connsiteY360" fmla="*/ 1211263 h 6677025"/>
                  <a:gd name="connsiteX361" fmla="*/ 7454901 w 8802688"/>
                  <a:gd name="connsiteY361" fmla="*/ 1296988 h 6677025"/>
                  <a:gd name="connsiteX362" fmla="*/ 7512051 w 8802688"/>
                  <a:gd name="connsiteY362" fmla="*/ 1382713 h 6677025"/>
                  <a:gd name="connsiteX363" fmla="*/ 7069138 w 8802688"/>
                  <a:gd name="connsiteY363" fmla="*/ 1492250 h 6677025"/>
                  <a:gd name="connsiteX364" fmla="*/ 7083426 w 8802688"/>
                  <a:gd name="connsiteY364" fmla="*/ 1573213 h 6677025"/>
                  <a:gd name="connsiteX365" fmla="*/ 7092951 w 8802688"/>
                  <a:gd name="connsiteY365" fmla="*/ 1611313 h 6677025"/>
                  <a:gd name="connsiteX366" fmla="*/ 7104063 w 8802688"/>
                  <a:gd name="connsiteY366" fmla="*/ 1647826 h 6677025"/>
                  <a:gd name="connsiteX367" fmla="*/ 7116763 w 8802688"/>
                  <a:gd name="connsiteY367" fmla="*/ 1677988 h 6677025"/>
                  <a:gd name="connsiteX368" fmla="*/ 7131051 w 8802688"/>
                  <a:gd name="connsiteY368" fmla="*/ 1706563 h 6677025"/>
                  <a:gd name="connsiteX369" fmla="*/ 7150101 w 8802688"/>
                  <a:gd name="connsiteY369" fmla="*/ 1733550 h 6677025"/>
                  <a:gd name="connsiteX370" fmla="*/ 7170738 w 8802688"/>
                  <a:gd name="connsiteY370" fmla="*/ 1754188 h 6677025"/>
                  <a:gd name="connsiteX371" fmla="*/ 7191376 w 8802688"/>
                  <a:gd name="connsiteY371" fmla="*/ 1774825 h 6677025"/>
                  <a:gd name="connsiteX372" fmla="*/ 7218363 w 8802688"/>
                  <a:gd name="connsiteY372" fmla="*/ 1790700 h 6677025"/>
                  <a:gd name="connsiteX373" fmla="*/ 7243763 w 8802688"/>
                  <a:gd name="connsiteY373" fmla="*/ 1801813 h 6677025"/>
                  <a:gd name="connsiteX374" fmla="*/ 7277101 w 8802688"/>
                  <a:gd name="connsiteY374" fmla="*/ 1811338 h 6677025"/>
                  <a:gd name="connsiteX375" fmla="*/ 7310438 w 8802688"/>
                  <a:gd name="connsiteY375" fmla="*/ 1814513 h 6677025"/>
                  <a:gd name="connsiteX376" fmla="*/ 7348538 w 8802688"/>
                  <a:gd name="connsiteY376" fmla="*/ 1811338 h 6677025"/>
                  <a:gd name="connsiteX377" fmla="*/ 7392988 w 8802688"/>
                  <a:gd name="connsiteY377" fmla="*/ 1804988 h 6677025"/>
                  <a:gd name="connsiteX378" fmla="*/ 7437438 w 8802688"/>
                  <a:gd name="connsiteY378" fmla="*/ 1793875 h 6677025"/>
                  <a:gd name="connsiteX379" fmla="*/ 7550151 w 8802688"/>
                  <a:gd name="connsiteY379" fmla="*/ 1906588 h 6677025"/>
                  <a:gd name="connsiteX380" fmla="*/ 7362826 w 8802688"/>
                  <a:gd name="connsiteY380" fmla="*/ 1941513 h 6677025"/>
                  <a:gd name="connsiteX381" fmla="*/ 7221538 w 8802688"/>
                  <a:gd name="connsiteY381" fmla="*/ 1974850 h 6677025"/>
                  <a:gd name="connsiteX382" fmla="*/ 7164388 w 8802688"/>
                  <a:gd name="connsiteY382" fmla="*/ 1992313 h 6677025"/>
                  <a:gd name="connsiteX383" fmla="*/ 7116763 w 8802688"/>
                  <a:gd name="connsiteY383" fmla="*/ 2006600 h 6677025"/>
                  <a:gd name="connsiteX384" fmla="*/ 7075488 w 8802688"/>
                  <a:gd name="connsiteY384" fmla="*/ 2025650 h 6677025"/>
                  <a:gd name="connsiteX385" fmla="*/ 7038976 w 8802688"/>
                  <a:gd name="connsiteY385" fmla="*/ 2046288 h 6677025"/>
                  <a:gd name="connsiteX386" fmla="*/ 7011988 w 8802688"/>
                  <a:gd name="connsiteY386" fmla="*/ 2066925 h 6677025"/>
                  <a:gd name="connsiteX387" fmla="*/ 6988176 w 8802688"/>
                  <a:gd name="connsiteY387" fmla="*/ 2093913 h 6677025"/>
                  <a:gd name="connsiteX388" fmla="*/ 6970713 w 8802688"/>
                  <a:gd name="connsiteY388" fmla="*/ 2122488 h 6677025"/>
                  <a:gd name="connsiteX389" fmla="*/ 6956426 w 8802688"/>
                  <a:gd name="connsiteY389" fmla="*/ 2159000 h 6677025"/>
                  <a:gd name="connsiteX390" fmla="*/ 6943726 w 8802688"/>
                  <a:gd name="connsiteY390" fmla="*/ 2197100 h 6677025"/>
                  <a:gd name="connsiteX391" fmla="*/ 6935788 w 8802688"/>
                  <a:gd name="connsiteY391" fmla="*/ 2241550 h 6677025"/>
                  <a:gd name="connsiteX392" fmla="*/ 6926263 w 8802688"/>
                  <a:gd name="connsiteY392" fmla="*/ 2295525 h 6677025"/>
                  <a:gd name="connsiteX393" fmla="*/ 6919913 w 8802688"/>
                  <a:gd name="connsiteY393" fmla="*/ 2355850 h 6677025"/>
                  <a:gd name="connsiteX394" fmla="*/ 6946901 w 8802688"/>
                  <a:gd name="connsiteY394" fmla="*/ 2298700 h 6677025"/>
                  <a:gd name="connsiteX395" fmla="*/ 6973888 w 8802688"/>
                  <a:gd name="connsiteY395" fmla="*/ 2244725 h 6677025"/>
                  <a:gd name="connsiteX396" fmla="*/ 7004051 w 8802688"/>
                  <a:gd name="connsiteY396" fmla="*/ 2200275 h 6677025"/>
                  <a:gd name="connsiteX397" fmla="*/ 7015163 w 8802688"/>
                  <a:gd name="connsiteY397" fmla="*/ 2182813 h 6677025"/>
                  <a:gd name="connsiteX398" fmla="*/ 7031038 w 8802688"/>
                  <a:gd name="connsiteY398" fmla="*/ 2168525 h 6677025"/>
                  <a:gd name="connsiteX399" fmla="*/ 7081838 w 8802688"/>
                  <a:gd name="connsiteY399" fmla="*/ 2117725 h 6677025"/>
                  <a:gd name="connsiteX400" fmla="*/ 7127876 w 8802688"/>
                  <a:gd name="connsiteY400" fmla="*/ 2073276 h 6677025"/>
                  <a:gd name="connsiteX401" fmla="*/ 7181851 w 8802688"/>
                  <a:gd name="connsiteY401" fmla="*/ 2030413 h 6677025"/>
                  <a:gd name="connsiteX402" fmla="*/ 7253288 w 8802688"/>
                  <a:gd name="connsiteY402" fmla="*/ 1981200 h 6677025"/>
                  <a:gd name="connsiteX403" fmla="*/ 7226301 w 8802688"/>
                  <a:gd name="connsiteY403" fmla="*/ 2135188 h 6677025"/>
                  <a:gd name="connsiteX404" fmla="*/ 7197726 w 8802688"/>
                  <a:gd name="connsiteY404" fmla="*/ 2268538 h 6677025"/>
                  <a:gd name="connsiteX405" fmla="*/ 7170738 w 8802688"/>
                  <a:gd name="connsiteY405" fmla="*/ 2390775 h 6677025"/>
                  <a:gd name="connsiteX406" fmla="*/ 7140576 w 8802688"/>
                  <a:gd name="connsiteY406" fmla="*/ 2503488 h 6677025"/>
                  <a:gd name="connsiteX407" fmla="*/ 7178676 w 8802688"/>
                  <a:gd name="connsiteY407" fmla="*/ 2503488 h 6677025"/>
                  <a:gd name="connsiteX408" fmla="*/ 7235826 w 8802688"/>
                  <a:gd name="connsiteY408" fmla="*/ 2414588 h 6677025"/>
                  <a:gd name="connsiteX409" fmla="*/ 7289801 w 8802688"/>
                  <a:gd name="connsiteY409" fmla="*/ 2316163 h 6677025"/>
                  <a:gd name="connsiteX410" fmla="*/ 7345363 w 8802688"/>
                  <a:gd name="connsiteY410" fmla="*/ 2217738 h 6677025"/>
                  <a:gd name="connsiteX411" fmla="*/ 7402513 w 8802688"/>
                  <a:gd name="connsiteY411" fmla="*/ 2128838 h 6677025"/>
                  <a:gd name="connsiteX412" fmla="*/ 7405688 w 8802688"/>
                  <a:gd name="connsiteY412" fmla="*/ 2117725 h 6677025"/>
                  <a:gd name="connsiteX413" fmla="*/ 7413626 w 8802688"/>
                  <a:gd name="connsiteY413" fmla="*/ 2108200 h 6677025"/>
                  <a:gd name="connsiteX414" fmla="*/ 7426326 w 8802688"/>
                  <a:gd name="connsiteY414" fmla="*/ 2098675 h 6677025"/>
                  <a:gd name="connsiteX415" fmla="*/ 7443788 w 8802688"/>
                  <a:gd name="connsiteY415" fmla="*/ 2093913 h 6677025"/>
                  <a:gd name="connsiteX416" fmla="*/ 7478713 w 8802688"/>
                  <a:gd name="connsiteY416" fmla="*/ 2076451 h 6677025"/>
                  <a:gd name="connsiteX417" fmla="*/ 7497763 w 8802688"/>
                  <a:gd name="connsiteY417" fmla="*/ 2066925 h 6677025"/>
                  <a:gd name="connsiteX418" fmla="*/ 7512051 w 8802688"/>
                  <a:gd name="connsiteY418" fmla="*/ 2054225 h 6677025"/>
                  <a:gd name="connsiteX419" fmla="*/ 7539038 w 8802688"/>
                  <a:gd name="connsiteY419" fmla="*/ 2084388 h 6677025"/>
                  <a:gd name="connsiteX420" fmla="*/ 7553326 w 8802688"/>
                  <a:gd name="connsiteY420" fmla="*/ 2098675 h 6677025"/>
                  <a:gd name="connsiteX421" fmla="*/ 7562851 w 8802688"/>
                  <a:gd name="connsiteY421" fmla="*/ 2114550 h 6677025"/>
                  <a:gd name="connsiteX422" fmla="*/ 7573963 w 8802688"/>
                  <a:gd name="connsiteY422" fmla="*/ 2135188 h 6677025"/>
                  <a:gd name="connsiteX423" fmla="*/ 7580313 w 8802688"/>
                  <a:gd name="connsiteY423" fmla="*/ 2155825 h 6677025"/>
                  <a:gd name="connsiteX424" fmla="*/ 7586663 w 8802688"/>
                  <a:gd name="connsiteY424" fmla="*/ 2176463 h 6677025"/>
                  <a:gd name="connsiteX425" fmla="*/ 7586663 w 8802688"/>
                  <a:gd name="connsiteY425" fmla="*/ 2203450 h 6677025"/>
                  <a:gd name="connsiteX426" fmla="*/ 7586663 w 8802688"/>
                  <a:gd name="connsiteY426" fmla="*/ 2262188 h 6677025"/>
                  <a:gd name="connsiteX427" fmla="*/ 7580313 w 8802688"/>
                  <a:gd name="connsiteY427" fmla="*/ 2322513 h 6677025"/>
                  <a:gd name="connsiteX428" fmla="*/ 7569201 w 8802688"/>
                  <a:gd name="connsiteY428" fmla="*/ 2452688 h 6677025"/>
                  <a:gd name="connsiteX429" fmla="*/ 7556501 w 8802688"/>
                  <a:gd name="connsiteY429" fmla="*/ 2587625 h 6677025"/>
                  <a:gd name="connsiteX430" fmla="*/ 7550151 w 8802688"/>
                  <a:gd name="connsiteY430" fmla="*/ 2659063 h 6677025"/>
                  <a:gd name="connsiteX431" fmla="*/ 7550151 w 8802688"/>
                  <a:gd name="connsiteY431" fmla="*/ 2727325 h 6677025"/>
                  <a:gd name="connsiteX432" fmla="*/ 7589838 w 8802688"/>
                  <a:gd name="connsiteY432" fmla="*/ 2613025 h 6677025"/>
                  <a:gd name="connsiteX433" fmla="*/ 7624763 w 8802688"/>
                  <a:gd name="connsiteY433" fmla="*/ 2503488 h 6677025"/>
                  <a:gd name="connsiteX434" fmla="*/ 7654926 w 8802688"/>
                  <a:gd name="connsiteY434" fmla="*/ 2390775 h 6677025"/>
                  <a:gd name="connsiteX435" fmla="*/ 7666038 w 8802688"/>
                  <a:gd name="connsiteY435" fmla="*/ 2333625 h 6677025"/>
                  <a:gd name="connsiteX436" fmla="*/ 7675563 w 8802688"/>
                  <a:gd name="connsiteY436" fmla="*/ 2278063 h 6677025"/>
                  <a:gd name="connsiteX437" fmla="*/ 7681913 w 8802688"/>
                  <a:gd name="connsiteY437" fmla="*/ 2224088 h 6677025"/>
                  <a:gd name="connsiteX438" fmla="*/ 7688263 w 8802688"/>
                  <a:gd name="connsiteY438" fmla="*/ 2168525 h 6677025"/>
                  <a:gd name="connsiteX439" fmla="*/ 7689851 w 8802688"/>
                  <a:gd name="connsiteY439" fmla="*/ 2111375 h 6677025"/>
                  <a:gd name="connsiteX440" fmla="*/ 7689851 w 8802688"/>
                  <a:gd name="connsiteY440" fmla="*/ 2054225 h 6677025"/>
                  <a:gd name="connsiteX441" fmla="*/ 7688263 w 8802688"/>
                  <a:gd name="connsiteY441" fmla="*/ 1998663 h 6677025"/>
                  <a:gd name="connsiteX442" fmla="*/ 7681913 w 8802688"/>
                  <a:gd name="connsiteY442" fmla="*/ 1941513 h 6677025"/>
                  <a:gd name="connsiteX443" fmla="*/ 7672388 w 8802688"/>
                  <a:gd name="connsiteY443" fmla="*/ 1885950 h 6677025"/>
                  <a:gd name="connsiteX444" fmla="*/ 7661276 w 8802688"/>
                  <a:gd name="connsiteY444" fmla="*/ 1831975 h 6677025"/>
                  <a:gd name="connsiteX445" fmla="*/ 7654926 w 8802688"/>
                  <a:gd name="connsiteY445" fmla="*/ 1811338 h 6677025"/>
                  <a:gd name="connsiteX446" fmla="*/ 7651751 w 8802688"/>
                  <a:gd name="connsiteY446" fmla="*/ 1790700 h 6677025"/>
                  <a:gd name="connsiteX447" fmla="*/ 7651751 w 8802688"/>
                  <a:gd name="connsiteY447" fmla="*/ 1773238 h 6677025"/>
                  <a:gd name="connsiteX448" fmla="*/ 7651751 w 8802688"/>
                  <a:gd name="connsiteY448" fmla="*/ 1754188 h 6677025"/>
                  <a:gd name="connsiteX449" fmla="*/ 7654926 w 8802688"/>
                  <a:gd name="connsiteY449" fmla="*/ 1736725 h 6677025"/>
                  <a:gd name="connsiteX450" fmla="*/ 7661276 w 8802688"/>
                  <a:gd name="connsiteY450" fmla="*/ 1719263 h 6677025"/>
                  <a:gd name="connsiteX451" fmla="*/ 7675563 w 8802688"/>
                  <a:gd name="connsiteY451" fmla="*/ 1689100 h 6677025"/>
                  <a:gd name="connsiteX452" fmla="*/ 7696201 w 8802688"/>
                  <a:gd name="connsiteY452" fmla="*/ 1665288 h 6677025"/>
                  <a:gd name="connsiteX453" fmla="*/ 7720013 w 8802688"/>
                  <a:gd name="connsiteY453" fmla="*/ 1641476 h 6677025"/>
                  <a:gd name="connsiteX454" fmla="*/ 7743826 w 8802688"/>
                  <a:gd name="connsiteY454" fmla="*/ 1620838 h 6677025"/>
                  <a:gd name="connsiteX455" fmla="*/ 7773988 w 8802688"/>
                  <a:gd name="connsiteY455" fmla="*/ 1606550 h 6677025"/>
                  <a:gd name="connsiteX456" fmla="*/ 7805738 w 8802688"/>
                  <a:gd name="connsiteY456" fmla="*/ 1590675 h 6677025"/>
                  <a:gd name="connsiteX457" fmla="*/ 7839076 w 8802688"/>
                  <a:gd name="connsiteY457" fmla="*/ 1576388 h 6677025"/>
                  <a:gd name="connsiteX458" fmla="*/ 7904163 w 8802688"/>
                  <a:gd name="connsiteY458" fmla="*/ 1538288 h 6677025"/>
                  <a:gd name="connsiteX459" fmla="*/ 7967663 w 8802688"/>
                  <a:gd name="connsiteY459" fmla="*/ 1495425 h 6677025"/>
                  <a:gd name="connsiteX460" fmla="*/ 8026401 w 8802688"/>
                  <a:gd name="connsiteY460" fmla="*/ 1447801 h 6677025"/>
                  <a:gd name="connsiteX461" fmla="*/ 8085138 w 8802688"/>
                  <a:gd name="connsiteY461" fmla="*/ 1398588 h 6677025"/>
                  <a:gd name="connsiteX462" fmla="*/ 8142288 w 8802688"/>
                  <a:gd name="connsiteY462" fmla="*/ 1344613 h 6677025"/>
                  <a:gd name="connsiteX463" fmla="*/ 8255001 w 8802688"/>
                  <a:gd name="connsiteY463" fmla="*/ 1235076 h 6677025"/>
                  <a:gd name="connsiteX464" fmla="*/ 8275638 w 8802688"/>
                  <a:gd name="connsiteY464" fmla="*/ 1208088 h 6677025"/>
                  <a:gd name="connsiteX465" fmla="*/ 8296276 w 8802688"/>
                  <a:gd name="connsiteY465" fmla="*/ 1187450 h 6677025"/>
                  <a:gd name="connsiteX466" fmla="*/ 8318501 w 8802688"/>
                  <a:gd name="connsiteY466" fmla="*/ 1168400 h 6677025"/>
                  <a:gd name="connsiteX467" fmla="*/ 8339138 w 8802688"/>
                  <a:gd name="connsiteY467" fmla="*/ 1154113 h 6677025"/>
                  <a:gd name="connsiteX468" fmla="*/ 8359776 w 8802688"/>
                  <a:gd name="connsiteY468" fmla="*/ 1144588 h 6677025"/>
                  <a:gd name="connsiteX469" fmla="*/ 8377238 w 8802688"/>
                  <a:gd name="connsiteY469" fmla="*/ 1139825 h 6677025"/>
                  <a:gd name="connsiteX470" fmla="*/ 8397876 w 8802688"/>
                  <a:gd name="connsiteY470" fmla="*/ 1139825 h 6677025"/>
                  <a:gd name="connsiteX471" fmla="*/ 8415338 w 8802688"/>
                  <a:gd name="connsiteY471" fmla="*/ 1139825 h 6677025"/>
                  <a:gd name="connsiteX472" fmla="*/ 8435976 w 8802688"/>
                  <a:gd name="connsiteY472" fmla="*/ 1144588 h 6677025"/>
                  <a:gd name="connsiteX473" fmla="*/ 8455026 w 8802688"/>
                  <a:gd name="connsiteY473" fmla="*/ 1154113 h 6677025"/>
                  <a:gd name="connsiteX474" fmla="*/ 8472488 w 8802688"/>
                  <a:gd name="connsiteY474" fmla="*/ 1166813 h 6677025"/>
                  <a:gd name="connsiteX475" fmla="*/ 8489951 w 8802688"/>
                  <a:gd name="connsiteY475" fmla="*/ 1181100 h 6677025"/>
                  <a:gd name="connsiteX476" fmla="*/ 8504238 w 8802688"/>
                  <a:gd name="connsiteY476" fmla="*/ 1198563 h 6677025"/>
                  <a:gd name="connsiteX477" fmla="*/ 8523288 w 8802688"/>
                  <a:gd name="connsiteY477" fmla="*/ 1219201 h 6677025"/>
                  <a:gd name="connsiteX478" fmla="*/ 8537576 w 8802688"/>
                  <a:gd name="connsiteY478" fmla="*/ 1243013 h 6677025"/>
                  <a:gd name="connsiteX479" fmla="*/ 8551863 w 8802688"/>
                  <a:gd name="connsiteY479" fmla="*/ 1270000 h 6677025"/>
                  <a:gd name="connsiteX480" fmla="*/ 8605838 w 8802688"/>
                  <a:gd name="connsiteY480" fmla="*/ 1403350 h 6677025"/>
                  <a:gd name="connsiteX481" fmla="*/ 8659813 w 8802688"/>
                  <a:gd name="connsiteY481" fmla="*/ 1531938 h 6677025"/>
                  <a:gd name="connsiteX482" fmla="*/ 8680451 w 8802688"/>
                  <a:gd name="connsiteY482" fmla="*/ 1593850 h 6677025"/>
                  <a:gd name="connsiteX483" fmla="*/ 8704263 w 8802688"/>
                  <a:gd name="connsiteY483" fmla="*/ 1658938 h 6677025"/>
                  <a:gd name="connsiteX484" fmla="*/ 8721726 w 8802688"/>
                  <a:gd name="connsiteY484" fmla="*/ 1725613 h 6677025"/>
                  <a:gd name="connsiteX485" fmla="*/ 8737601 w 8802688"/>
                  <a:gd name="connsiteY485" fmla="*/ 1793875 h 6677025"/>
                  <a:gd name="connsiteX486" fmla="*/ 8763001 w 8802688"/>
                  <a:gd name="connsiteY486" fmla="*/ 1974850 h 6677025"/>
                  <a:gd name="connsiteX487" fmla="*/ 8785226 w 8802688"/>
                  <a:gd name="connsiteY487" fmla="*/ 2149475 h 6677025"/>
                  <a:gd name="connsiteX488" fmla="*/ 8789988 w 8802688"/>
                  <a:gd name="connsiteY488" fmla="*/ 2238375 h 6677025"/>
                  <a:gd name="connsiteX489" fmla="*/ 8796338 w 8802688"/>
                  <a:gd name="connsiteY489" fmla="*/ 2325688 h 6677025"/>
                  <a:gd name="connsiteX490" fmla="*/ 8802688 w 8802688"/>
                  <a:gd name="connsiteY490" fmla="*/ 2411413 h 6677025"/>
                  <a:gd name="connsiteX491" fmla="*/ 8802688 w 8802688"/>
                  <a:gd name="connsiteY491" fmla="*/ 2497138 h 6677025"/>
                  <a:gd name="connsiteX492" fmla="*/ 8802688 w 8802688"/>
                  <a:gd name="connsiteY492" fmla="*/ 2584450 h 6677025"/>
                  <a:gd name="connsiteX493" fmla="*/ 8796338 w 8802688"/>
                  <a:gd name="connsiteY493" fmla="*/ 2670175 h 6677025"/>
                  <a:gd name="connsiteX494" fmla="*/ 8789988 w 8802688"/>
                  <a:gd name="connsiteY494" fmla="*/ 2752725 h 6677025"/>
                  <a:gd name="connsiteX495" fmla="*/ 8778876 w 8802688"/>
                  <a:gd name="connsiteY495" fmla="*/ 2840038 h 6677025"/>
                  <a:gd name="connsiteX496" fmla="*/ 8763001 w 8802688"/>
                  <a:gd name="connsiteY496" fmla="*/ 2922588 h 6677025"/>
                  <a:gd name="connsiteX497" fmla="*/ 8748713 w 8802688"/>
                  <a:gd name="connsiteY497" fmla="*/ 3006725 h 6677025"/>
                  <a:gd name="connsiteX498" fmla="*/ 8724901 w 8802688"/>
                  <a:gd name="connsiteY498" fmla="*/ 3092450 h 6677025"/>
                  <a:gd name="connsiteX499" fmla="*/ 8701088 w 8802688"/>
                  <a:gd name="connsiteY499" fmla="*/ 3175000 h 6677025"/>
                  <a:gd name="connsiteX500" fmla="*/ 8670926 w 8802688"/>
                  <a:gd name="connsiteY500" fmla="*/ 3249613 h 6677025"/>
                  <a:gd name="connsiteX501" fmla="*/ 8642351 w 8802688"/>
                  <a:gd name="connsiteY501" fmla="*/ 3321050 h 6677025"/>
                  <a:gd name="connsiteX502" fmla="*/ 8609013 w 8802688"/>
                  <a:gd name="connsiteY502" fmla="*/ 3389313 h 6677025"/>
                  <a:gd name="connsiteX503" fmla="*/ 8575676 w 8802688"/>
                  <a:gd name="connsiteY503" fmla="*/ 3451225 h 6677025"/>
                  <a:gd name="connsiteX504" fmla="*/ 8543926 w 8802688"/>
                  <a:gd name="connsiteY504" fmla="*/ 3514725 h 6677025"/>
                  <a:gd name="connsiteX505" fmla="*/ 8507413 w 8802688"/>
                  <a:gd name="connsiteY505" fmla="*/ 3570288 h 6677025"/>
                  <a:gd name="connsiteX506" fmla="*/ 8469313 w 8802688"/>
                  <a:gd name="connsiteY506" fmla="*/ 3621088 h 6677025"/>
                  <a:gd name="connsiteX507" fmla="*/ 8431213 w 8802688"/>
                  <a:gd name="connsiteY507" fmla="*/ 3671888 h 6677025"/>
                  <a:gd name="connsiteX508" fmla="*/ 8391526 w 8802688"/>
                  <a:gd name="connsiteY508" fmla="*/ 3719513 h 6677025"/>
                  <a:gd name="connsiteX509" fmla="*/ 8350251 w 8802688"/>
                  <a:gd name="connsiteY509" fmla="*/ 3760788 h 6677025"/>
                  <a:gd name="connsiteX510" fmla="*/ 8305801 w 8802688"/>
                  <a:gd name="connsiteY510" fmla="*/ 3802063 h 6677025"/>
                  <a:gd name="connsiteX511" fmla="*/ 8261351 w 8802688"/>
                  <a:gd name="connsiteY511" fmla="*/ 3838575 h 6677025"/>
                  <a:gd name="connsiteX512" fmla="*/ 8216901 w 8802688"/>
                  <a:gd name="connsiteY512" fmla="*/ 3870325 h 6677025"/>
                  <a:gd name="connsiteX513" fmla="*/ 8172451 w 8802688"/>
                  <a:gd name="connsiteY513" fmla="*/ 3903663 h 6677025"/>
                  <a:gd name="connsiteX514" fmla="*/ 8124826 w 8802688"/>
                  <a:gd name="connsiteY514" fmla="*/ 3930650 h 6677025"/>
                  <a:gd name="connsiteX515" fmla="*/ 8074026 w 8802688"/>
                  <a:gd name="connsiteY515" fmla="*/ 3954463 h 6677025"/>
                  <a:gd name="connsiteX516" fmla="*/ 8023226 w 8802688"/>
                  <a:gd name="connsiteY516" fmla="*/ 3978275 h 6677025"/>
                  <a:gd name="connsiteX517" fmla="*/ 7972426 w 8802688"/>
                  <a:gd name="connsiteY517" fmla="*/ 3995738 h 6677025"/>
                  <a:gd name="connsiteX518" fmla="*/ 7920038 w 8802688"/>
                  <a:gd name="connsiteY518" fmla="*/ 4013200 h 6677025"/>
                  <a:gd name="connsiteX519" fmla="*/ 7866063 w 8802688"/>
                  <a:gd name="connsiteY519" fmla="*/ 4029075 h 6677025"/>
                  <a:gd name="connsiteX520" fmla="*/ 7812088 w 8802688"/>
                  <a:gd name="connsiteY520" fmla="*/ 4040188 h 6677025"/>
                  <a:gd name="connsiteX521" fmla="*/ 7756526 w 8802688"/>
                  <a:gd name="connsiteY521" fmla="*/ 4049713 h 6677025"/>
                  <a:gd name="connsiteX522" fmla="*/ 7699376 w 8802688"/>
                  <a:gd name="connsiteY522" fmla="*/ 4057650 h 6677025"/>
                  <a:gd name="connsiteX523" fmla="*/ 7640638 w 8802688"/>
                  <a:gd name="connsiteY523" fmla="*/ 4064000 h 6677025"/>
                  <a:gd name="connsiteX524" fmla="*/ 7583488 w 8802688"/>
                  <a:gd name="connsiteY524" fmla="*/ 4067175 h 6677025"/>
                  <a:gd name="connsiteX525" fmla="*/ 7521576 w 8802688"/>
                  <a:gd name="connsiteY525" fmla="*/ 4067175 h 6677025"/>
                  <a:gd name="connsiteX526" fmla="*/ 7461251 w 8802688"/>
                  <a:gd name="connsiteY526" fmla="*/ 4067175 h 6677025"/>
                  <a:gd name="connsiteX527" fmla="*/ 7399338 w 8802688"/>
                  <a:gd name="connsiteY527" fmla="*/ 4064000 h 6677025"/>
                  <a:gd name="connsiteX528" fmla="*/ 7270751 w 8802688"/>
                  <a:gd name="connsiteY528" fmla="*/ 4052888 h 6677025"/>
                  <a:gd name="connsiteX529" fmla="*/ 7140576 w 8802688"/>
                  <a:gd name="connsiteY529" fmla="*/ 4033838 h 6677025"/>
                  <a:gd name="connsiteX530" fmla="*/ 7018338 w 8802688"/>
                  <a:gd name="connsiteY530" fmla="*/ 4016375 h 6677025"/>
                  <a:gd name="connsiteX531" fmla="*/ 6896101 w 8802688"/>
                  <a:gd name="connsiteY531" fmla="*/ 3992563 h 6677025"/>
                  <a:gd name="connsiteX532" fmla="*/ 6780213 w 8802688"/>
                  <a:gd name="connsiteY532" fmla="*/ 3965575 h 6677025"/>
                  <a:gd name="connsiteX533" fmla="*/ 6664326 w 8802688"/>
                  <a:gd name="connsiteY533" fmla="*/ 3937000 h 6677025"/>
                  <a:gd name="connsiteX534" fmla="*/ 6438901 w 8802688"/>
                  <a:gd name="connsiteY534" fmla="*/ 3870325 h 6677025"/>
                  <a:gd name="connsiteX535" fmla="*/ 6326188 w 8802688"/>
                  <a:gd name="connsiteY535" fmla="*/ 3841750 h 6677025"/>
                  <a:gd name="connsiteX536" fmla="*/ 6216651 w 8802688"/>
                  <a:gd name="connsiteY536" fmla="*/ 3811588 h 6677025"/>
                  <a:gd name="connsiteX537" fmla="*/ 6186488 w 8802688"/>
                  <a:gd name="connsiteY537" fmla="*/ 3951288 h 6677025"/>
                  <a:gd name="connsiteX538" fmla="*/ 6162676 w 8802688"/>
                  <a:gd name="connsiteY538" fmla="*/ 4094163 h 6677025"/>
                  <a:gd name="connsiteX539" fmla="*/ 6153151 w 8802688"/>
                  <a:gd name="connsiteY539" fmla="*/ 4171950 h 6677025"/>
                  <a:gd name="connsiteX540" fmla="*/ 6148388 w 8802688"/>
                  <a:gd name="connsiteY540" fmla="*/ 4244975 h 6677025"/>
                  <a:gd name="connsiteX541" fmla="*/ 6142038 w 8802688"/>
                  <a:gd name="connsiteY541" fmla="*/ 4325938 h 6677025"/>
                  <a:gd name="connsiteX542" fmla="*/ 6142038 w 8802688"/>
                  <a:gd name="connsiteY542" fmla="*/ 4408488 h 6677025"/>
                  <a:gd name="connsiteX543" fmla="*/ 6142038 w 8802688"/>
                  <a:gd name="connsiteY543" fmla="*/ 4438650 h 6677025"/>
                  <a:gd name="connsiteX544" fmla="*/ 6148388 w 8802688"/>
                  <a:gd name="connsiteY544" fmla="*/ 4468813 h 6677025"/>
                  <a:gd name="connsiteX545" fmla="*/ 6156326 w 8802688"/>
                  <a:gd name="connsiteY545" fmla="*/ 4500563 h 6677025"/>
                  <a:gd name="connsiteX546" fmla="*/ 6169026 w 8802688"/>
                  <a:gd name="connsiteY546" fmla="*/ 4530725 h 6677025"/>
                  <a:gd name="connsiteX547" fmla="*/ 6183313 w 8802688"/>
                  <a:gd name="connsiteY547" fmla="*/ 4554538 h 6677025"/>
                  <a:gd name="connsiteX548" fmla="*/ 6203951 w 8802688"/>
                  <a:gd name="connsiteY548" fmla="*/ 4575175 h 6677025"/>
                  <a:gd name="connsiteX549" fmla="*/ 6213476 w 8802688"/>
                  <a:gd name="connsiteY549" fmla="*/ 4584700 h 6677025"/>
                  <a:gd name="connsiteX550" fmla="*/ 6224588 w 8802688"/>
                  <a:gd name="connsiteY550" fmla="*/ 4591050 h 6677025"/>
                  <a:gd name="connsiteX551" fmla="*/ 6237288 w 8802688"/>
                  <a:gd name="connsiteY551" fmla="*/ 4594225 h 6677025"/>
                  <a:gd name="connsiteX552" fmla="*/ 6251576 w 8802688"/>
                  <a:gd name="connsiteY552" fmla="*/ 4595813 h 6677025"/>
                  <a:gd name="connsiteX553" fmla="*/ 6281738 w 8802688"/>
                  <a:gd name="connsiteY553" fmla="*/ 4608513 h 6677025"/>
                  <a:gd name="connsiteX554" fmla="*/ 6313488 w 8802688"/>
                  <a:gd name="connsiteY554" fmla="*/ 4619625 h 6677025"/>
                  <a:gd name="connsiteX555" fmla="*/ 6350001 w 8802688"/>
                  <a:gd name="connsiteY555" fmla="*/ 4629150 h 6677025"/>
                  <a:gd name="connsiteX556" fmla="*/ 6384926 w 8802688"/>
                  <a:gd name="connsiteY556" fmla="*/ 4632325 h 6677025"/>
                  <a:gd name="connsiteX557" fmla="*/ 6405563 w 8802688"/>
                  <a:gd name="connsiteY557" fmla="*/ 4632325 h 6677025"/>
                  <a:gd name="connsiteX558" fmla="*/ 6424613 w 8802688"/>
                  <a:gd name="connsiteY558" fmla="*/ 4629150 h 6677025"/>
                  <a:gd name="connsiteX559" fmla="*/ 6445251 w 8802688"/>
                  <a:gd name="connsiteY559" fmla="*/ 4622800 h 6677025"/>
                  <a:gd name="connsiteX560" fmla="*/ 6465888 w 8802688"/>
                  <a:gd name="connsiteY560" fmla="*/ 4616450 h 6677025"/>
                  <a:gd name="connsiteX561" fmla="*/ 6486526 w 8802688"/>
                  <a:gd name="connsiteY561" fmla="*/ 4605338 h 6677025"/>
                  <a:gd name="connsiteX562" fmla="*/ 6507163 w 8802688"/>
                  <a:gd name="connsiteY562" fmla="*/ 4594225 h 6677025"/>
                  <a:gd name="connsiteX563" fmla="*/ 6527801 w 8802688"/>
                  <a:gd name="connsiteY563" fmla="*/ 4575175 h 6677025"/>
                  <a:gd name="connsiteX564" fmla="*/ 6548438 w 8802688"/>
                  <a:gd name="connsiteY564" fmla="*/ 4557713 h 6677025"/>
                  <a:gd name="connsiteX565" fmla="*/ 6578601 w 8802688"/>
                  <a:gd name="connsiteY565" fmla="*/ 4516438 h 6677025"/>
                  <a:gd name="connsiteX566" fmla="*/ 6608763 w 8802688"/>
                  <a:gd name="connsiteY566" fmla="*/ 4476750 h 6677025"/>
                  <a:gd name="connsiteX567" fmla="*/ 6673851 w 8802688"/>
                  <a:gd name="connsiteY567" fmla="*/ 4403725 h 6677025"/>
                  <a:gd name="connsiteX568" fmla="*/ 6704013 w 8802688"/>
                  <a:gd name="connsiteY568" fmla="*/ 4364038 h 6677025"/>
                  <a:gd name="connsiteX569" fmla="*/ 6731001 w 8802688"/>
                  <a:gd name="connsiteY569" fmla="*/ 4319588 h 6677025"/>
                  <a:gd name="connsiteX570" fmla="*/ 6754813 w 8802688"/>
                  <a:gd name="connsiteY570" fmla="*/ 4275138 h 6677025"/>
                  <a:gd name="connsiteX571" fmla="*/ 6762751 w 8802688"/>
                  <a:gd name="connsiteY571" fmla="*/ 4248150 h 6677025"/>
                  <a:gd name="connsiteX572" fmla="*/ 6772276 w 8802688"/>
                  <a:gd name="connsiteY572" fmla="*/ 4221163 h 6677025"/>
                  <a:gd name="connsiteX573" fmla="*/ 6775451 w 8802688"/>
                  <a:gd name="connsiteY573" fmla="*/ 4210050 h 6677025"/>
                  <a:gd name="connsiteX574" fmla="*/ 6783388 w 8802688"/>
                  <a:gd name="connsiteY574" fmla="*/ 4197350 h 6677025"/>
                  <a:gd name="connsiteX575" fmla="*/ 6796088 w 8802688"/>
                  <a:gd name="connsiteY575" fmla="*/ 4192588 h 6677025"/>
                  <a:gd name="connsiteX576" fmla="*/ 6813551 w 8802688"/>
                  <a:gd name="connsiteY576" fmla="*/ 4183063 h 6677025"/>
                  <a:gd name="connsiteX577" fmla="*/ 6848476 w 8802688"/>
                  <a:gd name="connsiteY577" fmla="*/ 4168775 h 6677025"/>
                  <a:gd name="connsiteX578" fmla="*/ 6867526 w 8802688"/>
                  <a:gd name="connsiteY578" fmla="*/ 4159250 h 6677025"/>
                  <a:gd name="connsiteX579" fmla="*/ 6881813 w 8802688"/>
                  <a:gd name="connsiteY579" fmla="*/ 4148138 h 6677025"/>
                  <a:gd name="connsiteX580" fmla="*/ 6881813 w 8802688"/>
                  <a:gd name="connsiteY580" fmla="*/ 4200525 h 6677025"/>
                  <a:gd name="connsiteX581" fmla="*/ 6875463 w 8802688"/>
                  <a:gd name="connsiteY581" fmla="*/ 4254500 h 6677025"/>
                  <a:gd name="connsiteX582" fmla="*/ 6867526 w 8802688"/>
                  <a:gd name="connsiteY582" fmla="*/ 4302125 h 6677025"/>
                  <a:gd name="connsiteX583" fmla="*/ 6854826 w 8802688"/>
                  <a:gd name="connsiteY583" fmla="*/ 4349750 h 6677025"/>
                  <a:gd name="connsiteX584" fmla="*/ 6840538 w 8802688"/>
                  <a:gd name="connsiteY584" fmla="*/ 4394200 h 6677025"/>
                  <a:gd name="connsiteX585" fmla="*/ 6823076 w 8802688"/>
                  <a:gd name="connsiteY585" fmla="*/ 4435475 h 6677025"/>
                  <a:gd name="connsiteX586" fmla="*/ 6800851 w 8802688"/>
                  <a:gd name="connsiteY586" fmla="*/ 4475163 h 6677025"/>
                  <a:gd name="connsiteX587" fmla="*/ 6775451 w 8802688"/>
                  <a:gd name="connsiteY587" fmla="*/ 4510088 h 6677025"/>
                  <a:gd name="connsiteX588" fmla="*/ 6748463 w 8802688"/>
                  <a:gd name="connsiteY588" fmla="*/ 4546600 h 6677025"/>
                  <a:gd name="connsiteX589" fmla="*/ 6718301 w 8802688"/>
                  <a:gd name="connsiteY589" fmla="*/ 4575175 h 6677025"/>
                  <a:gd name="connsiteX590" fmla="*/ 6683376 w 8802688"/>
                  <a:gd name="connsiteY590" fmla="*/ 4605338 h 6677025"/>
                  <a:gd name="connsiteX591" fmla="*/ 6646863 w 8802688"/>
                  <a:gd name="connsiteY591" fmla="*/ 4629150 h 6677025"/>
                  <a:gd name="connsiteX592" fmla="*/ 6608763 w 8802688"/>
                  <a:gd name="connsiteY592" fmla="*/ 4652963 h 6677025"/>
                  <a:gd name="connsiteX593" fmla="*/ 6567488 w 8802688"/>
                  <a:gd name="connsiteY593" fmla="*/ 4673600 h 6677025"/>
                  <a:gd name="connsiteX594" fmla="*/ 6521451 w 8802688"/>
                  <a:gd name="connsiteY594" fmla="*/ 4691063 h 6677025"/>
                  <a:gd name="connsiteX595" fmla="*/ 6473826 w 8802688"/>
                  <a:gd name="connsiteY595" fmla="*/ 4706938 h 6677025"/>
                  <a:gd name="connsiteX596" fmla="*/ 6438901 w 8802688"/>
                  <a:gd name="connsiteY596" fmla="*/ 4718050 h 6677025"/>
                  <a:gd name="connsiteX597" fmla="*/ 6403976 w 8802688"/>
                  <a:gd name="connsiteY597" fmla="*/ 4727575 h 6677025"/>
                  <a:gd name="connsiteX598" fmla="*/ 6370638 w 8802688"/>
                  <a:gd name="connsiteY598" fmla="*/ 4733925 h 6677025"/>
                  <a:gd name="connsiteX599" fmla="*/ 6334126 w 8802688"/>
                  <a:gd name="connsiteY599" fmla="*/ 4735513 h 6677025"/>
                  <a:gd name="connsiteX600" fmla="*/ 6302376 w 8802688"/>
                  <a:gd name="connsiteY600" fmla="*/ 4735513 h 6677025"/>
                  <a:gd name="connsiteX601" fmla="*/ 6265863 w 8802688"/>
                  <a:gd name="connsiteY601" fmla="*/ 4733925 h 6677025"/>
                  <a:gd name="connsiteX602" fmla="*/ 6234113 w 8802688"/>
                  <a:gd name="connsiteY602" fmla="*/ 4724400 h 6677025"/>
                  <a:gd name="connsiteX603" fmla="*/ 6200776 w 8802688"/>
                  <a:gd name="connsiteY603" fmla="*/ 4714875 h 6677025"/>
                  <a:gd name="connsiteX604" fmla="*/ 6169026 w 8802688"/>
                  <a:gd name="connsiteY604" fmla="*/ 4703763 h 6677025"/>
                  <a:gd name="connsiteX605" fmla="*/ 6135688 w 8802688"/>
                  <a:gd name="connsiteY605" fmla="*/ 4691063 h 6677025"/>
                  <a:gd name="connsiteX606" fmla="*/ 6102351 w 8802688"/>
                  <a:gd name="connsiteY606" fmla="*/ 4673600 h 6677025"/>
                  <a:gd name="connsiteX607" fmla="*/ 6073776 w 8802688"/>
                  <a:gd name="connsiteY607" fmla="*/ 4656138 h 6677025"/>
                  <a:gd name="connsiteX608" fmla="*/ 6040438 w 8802688"/>
                  <a:gd name="connsiteY608" fmla="*/ 4632325 h 6677025"/>
                  <a:gd name="connsiteX609" fmla="*/ 6010276 w 8802688"/>
                  <a:gd name="connsiteY609" fmla="*/ 4611688 h 6677025"/>
                  <a:gd name="connsiteX610" fmla="*/ 5984876 w 8802688"/>
                  <a:gd name="connsiteY610" fmla="*/ 4584700 h 6677025"/>
                  <a:gd name="connsiteX611" fmla="*/ 5954713 w 8802688"/>
                  <a:gd name="connsiteY611" fmla="*/ 4557713 h 6677025"/>
                  <a:gd name="connsiteX612" fmla="*/ 5903913 w 8802688"/>
                  <a:gd name="connsiteY612" fmla="*/ 4510088 h 6677025"/>
                  <a:gd name="connsiteX613" fmla="*/ 5853113 w 8802688"/>
                  <a:gd name="connsiteY613" fmla="*/ 4465638 h 6677025"/>
                  <a:gd name="connsiteX614" fmla="*/ 5802313 w 8802688"/>
                  <a:gd name="connsiteY614" fmla="*/ 4424363 h 6677025"/>
                  <a:gd name="connsiteX615" fmla="*/ 5746751 w 8802688"/>
                  <a:gd name="connsiteY615" fmla="*/ 4384675 h 6677025"/>
                  <a:gd name="connsiteX616" fmla="*/ 5692776 w 8802688"/>
                  <a:gd name="connsiteY616" fmla="*/ 4349750 h 6677025"/>
                  <a:gd name="connsiteX617" fmla="*/ 5635626 w 8802688"/>
                  <a:gd name="connsiteY617" fmla="*/ 4316413 h 6677025"/>
                  <a:gd name="connsiteX618" fmla="*/ 5576888 w 8802688"/>
                  <a:gd name="connsiteY618" fmla="*/ 4284663 h 6677025"/>
                  <a:gd name="connsiteX619" fmla="*/ 5519738 w 8802688"/>
                  <a:gd name="connsiteY619" fmla="*/ 4254500 h 6677025"/>
                  <a:gd name="connsiteX620" fmla="*/ 5399088 w 8802688"/>
                  <a:gd name="connsiteY620" fmla="*/ 4197350 h 6677025"/>
                  <a:gd name="connsiteX621" fmla="*/ 5276851 w 8802688"/>
                  <a:gd name="connsiteY621" fmla="*/ 4141788 h 6677025"/>
                  <a:gd name="connsiteX622" fmla="*/ 5027613 w 8802688"/>
                  <a:gd name="connsiteY622" fmla="*/ 4033838 h 6677025"/>
                  <a:gd name="connsiteX623" fmla="*/ 5110163 w 8802688"/>
                  <a:gd name="connsiteY623" fmla="*/ 4090988 h 6677025"/>
                  <a:gd name="connsiteX624" fmla="*/ 5151438 w 8802688"/>
                  <a:gd name="connsiteY624" fmla="*/ 4121150 h 6677025"/>
                  <a:gd name="connsiteX625" fmla="*/ 5191126 w 8802688"/>
                  <a:gd name="connsiteY625" fmla="*/ 4151313 h 6677025"/>
                  <a:gd name="connsiteX626" fmla="*/ 5226051 w 8802688"/>
                  <a:gd name="connsiteY626" fmla="*/ 4183063 h 6677025"/>
                  <a:gd name="connsiteX627" fmla="*/ 5260976 w 8802688"/>
                  <a:gd name="connsiteY627" fmla="*/ 4219575 h 6677025"/>
                  <a:gd name="connsiteX628" fmla="*/ 5294313 w 8802688"/>
                  <a:gd name="connsiteY628" fmla="*/ 4254500 h 6677025"/>
                  <a:gd name="connsiteX629" fmla="*/ 5324476 w 8802688"/>
                  <a:gd name="connsiteY629" fmla="*/ 4295775 h 6677025"/>
                  <a:gd name="connsiteX630" fmla="*/ 5356226 w 8802688"/>
                  <a:gd name="connsiteY630" fmla="*/ 4329113 h 6677025"/>
                  <a:gd name="connsiteX631" fmla="*/ 5392738 w 8802688"/>
                  <a:gd name="connsiteY631" fmla="*/ 4370388 h 6677025"/>
                  <a:gd name="connsiteX632" fmla="*/ 5410201 w 8802688"/>
                  <a:gd name="connsiteY632" fmla="*/ 4391025 h 6677025"/>
                  <a:gd name="connsiteX633" fmla="*/ 5422901 w 8802688"/>
                  <a:gd name="connsiteY633" fmla="*/ 4411663 h 6677025"/>
                  <a:gd name="connsiteX634" fmla="*/ 5430838 w 8802688"/>
                  <a:gd name="connsiteY634" fmla="*/ 4430713 h 6677025"/>
                  <a:gd name="connsiteX635" fmla="*/ 5434013 w 8802688"/>
                  <a:gd name="connsiteY635" fmla="*/ 4445000 h 6677025"/>
                  <a:gd name="connsiteX636" fmla="*/ 5376863 w 8802688"/>
                  <a:gd name="connsiteY636" fmla="*/ 4656138 h 6677025"/>
                  <a:gd name="connsiteX637" fmla="*/ 5348288 w 8802688"/>
                  <a:gd name="connsiteY637" fmla="*/ 4759325 h 6677025"/>
                  <a:gd name="connsiteX638" fmla="*/ 5314951 w 8802688"/>
                  <a:gd name="connsiteY638" fmla="*/ 4864100 h 6677025"/>
                  <a:gd name="connsiteX639" fmla="*/ 5280026 w 8802688"/>
                  <a:gd name="connsiteY639" fmla="*/ 4965700 h 6677025"/>
                  <a:gd name="connsiteX640" fmla="*/ 5243513 w 8802688"/>
                  <a:gd name="connsiteY640" fmla="*/ 5068888 h 6677025"/>
                  <a:gd name="connsiteX641" fmla="*/ 5205413 w 8802688"/>
                  <a:gd name="connsiteY641" fmla="*/ 5167313 h 6677025"/>
                  <a:gd name="connsiteX642" fmla="*/ 5160963 w 8802688"/>
                  <a:gd name="connsiteY642" fmla="*/ 5268913 h 6677025"/>
                  <a:gd name="connsiteX643" fmla="*/ 5116513 w 8802688"/>
                  <a:gd name="connsiteY643" fmla="*/ 5362575 h 6677025"/>
                  <a:gd name="connsiteX644" fmla="*/ 5068888 w 8802688"/>
                  <a:gd name="connsiteY644" fmla="*/ 5457825 h 6677025"/>
                  <a:gd name="connsiteX645" fmla="*/ 5014913 w 8802688"/>
                  <a:gd name="connsiteY645" fmla="*/ 5553075 h 6677025"/>
                  <a:gd name="connsiteX646" fmla="*/ 4960938 w 8802688"/>
                  <a:gd name="connsiteY646" fmla="*/ 5643563 h 6677025"/>
                  <a:gd name="connsiteX647" fmla="*/ 4902201 w 8802688"/>
                  <a:gd name="connsiteY647" fmla="*/ 5732463 h 6677025"/>
                  <a:gd name="connsiteX648" fmla="*/ 4837113 w 8802688"/>
                  <a:gd name="connsiteY648" fmla="*/ 5815013 h 6677025"/>
                  <a:gd name="connsiteX649" fmla="*/ 4768850 w 8802688"/>
                  <a:gd name="connsiteY649" fmla="*/ 5899150 h 6677025"/>
                  <a:gd name="connsiteX650" fmla="*/ 4694238 w 8802688"/>
                  <a:gd name="connsiteY650" fmla="*/ 5978525 h 6677025"/>
                  <a:gd name="connsiteX651" fmla="*/ 4581525 w 8802688"/>
                  <a:gd name="connsiteY651" fmla="*/ 6062663 h 6677025"/>
                  <a:gd name="connsiteX652" fmla="*/ 4470400 w 8802688"/>
                  <a:gd name="connsiteY652" fmla="*/ 6151563 h 6677025"/>
                  <a:gd name="connsiteX653" fmla="*/ 4360863 w 8802688"/>
                  <a:gd name="connsiteY653" fmla="*/ 6246813 h 6677025"/>
                  <a:gd name="connsiteX654" fmla="*/ 4303713 w 8802688"/>
                  <a:gd name="connsiteY654" fmla="*/ 6296025 h 6677025"/>
                  <a:gd name="connsiteX655" fmla="*/ 4248150 w 8802688"/>
                  <a:gd name="connsiteY655" fmla="*/ 6350000 h 6677025"/>
                  <a:gd name="connsiteX656" fmla="*/ 4221163 w 8802688"/>
                  <a:gd name="connsiteY656" fmla="*/ 6365875 h 6677025"/>
                  <a:gd name="connsiteX657" fmla="*/ 4194175 w 8802688"/>
                  <a:gd name="connsiteY657" fmla="*/ 6386513 h 6677025"/>
                  <a:gd name="connsiteX658" fmla="*/ 4167188 w 8802688"/>
                  <a:gd name="connsiteY658" fmla="*/ 6407150 h 6677025"/>
                  <a:gd name="connsiteX659" fmla="*/ 4140200 w 8802688"/>
                  <a:gd name="connsiteY659" fmla="*/ 6430963 h 6677025"/>
                  <a:gd name="connsiteX660" fmla="*/ 4117975 w 8802688"/>
                  <a:gd name="connsiteY660" fmla="*/ 6454775 h 6677025"/>
                  <a:gd name="connsiteX661" fmla="*/ 4095750 w 8802688"/>
                  <a:gd name="connsiteY661" fmla="*/ 6481763 h 6677025"/>
                  <a:gd name="connsiteX662" fmla="*/ 4078288 w 8802688"/>
                  <a:gd name="connsiteY662" fmla="*/ 6510338 h 6677025"/>
                  <a:gd name="connsiteX663" fmla="*/ 4064000 w 8802688"/>
                  <a:gd name="connsiteY663" fmla="*/ 6537325 h 6677025"/>
                  <a:gd name="connsiteX664" fmla="*/ 4033838 w 8802688"/>
                  <a:gd name="connsiteY664" fmla="*/ 6564313 h 6677025"/>
                  <a:gd name="connsiteX665" fmla="*/ 4003675 w 8802688"/>
                  <a:gd name="connsiteY665" fmla="*/ 6588125 h 6677025"/>
                  <a:gd name="connsiteX666" fmla="*/ 3975100 w 8802688"/>
                  <a:gd name="connsiteY666" fmla="*/ 6608763 h 6677025"/>
                  <a:gd name="connsiteX667" fmla="*/ 3944938 w 8802688"/>
                  <a:gd name="connsiteY667" fmla="*/ 6626225 h 6677025"/>
                  <a:gd name="connsiteX668" fmla="*/ 3914775 w 8802688"/>
                  <a:gd name="connsiteY668" fmla="*/ 6645275 h 6677025"/>
                  <a:gd name="connsiteX669" fmla="*/ 3884613 w 8802688"/>
                  <a:gd name="connsiteY669" fmla="*/ 6656388 h 6677025"/>
                  <a:gd name="connsiteX670" fmla="*/ 3852863 w 8802688"/>
                  <a:gd name="connsiteY670" fmla="*/ 6665913 h 6677025"/>
                  <a:gd name="connsiteX671" fmla="*/ 3822700 w 8802688"/>
                  <a:gd name="connsiteY671" fmla="*/ 6673850 h 6677025"/>
                  <a:gd name="connsiteX672" fmla="*/ 3790950 w 8802688"/>
                  <a:gd name="connsiteY672" fmla="*/ 6677025 h 6677025"/>
                  <a:gd name="connsiteX673" fmla="*/ 3760788 w 8802688"/>
                  <a:gd name="connsiteY673" fmla="*/ 6677025 h 6677025"/>
                  <a:gd name="connsiteX674" fmla="*/ 3727450 w 8802688"/>
                  <a:gd name="connsiteY674" fmla="*/ 6673850 h 6677025"/>
                  <a:gd name="connsiteX675" fmla="*/ 3697288 w 8802688"/>
                  <a:gd name="connsiteY675" fmla="*/ 6669088 h 6677025"/>
                  <a:gd name="connsiteX676" fmla="*/ 3668713 w 8802688"/>
                  <a:gd name="connsiteY676" fmla="*/ 6659563 h 6677025"/>
                  <a:gd name="connsiteX677" fmla="*/ 3638550 w 8802688"/>
                  <a:gd name="connsiteY677" fmla="*/ 6646863 h 6677025"/>
                  <a:gd name="connsiteX678" fmla="*/ 3608388 w 8802688"/>
                  <a:gd name="connsiteY678" fmla="*/ 6632575 h 6677025"/>
                  <a:gd name="connsiteX679" fmla="*/ 3579813 w 8802688"/>
                  <a:gd name="connsiteY679" fmla="*/ 6611938 h 6677025"/>
                  <a:gd name="connsiteX680" fmla="*/ 3525838 w 8802688"/>
                  <a:gd name="connsiteY680" fmla="*/ 6543675 h 6677025"/>
                  <a:gd name="connsiteX681" fmla="*/ 3475038 w 8802688"/>
                  <a:gd name="connsiteY681" fmla="*/ 6472238 h 6677025"/>
                  <a:gd name="connsiteX682" fmla="*/ 3427413 w 8802688"/>
                  <a:gd name="connsiteY682" fmla="*/ 6400800 h 6677025"/>
                  <a:gd name="connsiteX683" fmla="*/ 3379788 w 8802688"/>
                  <a:gd name="connsiteY683" fmla="*/ 6326188 h 6677025"/>
                  <a:gd name="connsiteX684" fmla="*/ 3335338 w 8802688"/>
                  <a:gd name="connsiteY684" fmla="*/ 6251575 h 6677025"/>
                  <a:gd name="connsiteX685" fmla="*/ 3294063 w 8802688"/>
                  <a:gd name="connsiteY685" fmla="*/ 6175375 h 6677025"/>
                  <a:gd name="connsiteX686" fmla="*/ 3252788 w 8802688"/>
                  <a:gd name="connsiteY686" fmla="*/ 6097588 h 6677025"/>
                  <a:gd name="connsiteX687" fmla="*/ 3209925 w 8802688"/>
                  <a:gd name="connsiteY687" fmla="*/ 6015038 h 6677025"/>
                  <a:gd name="connsiteX688" fmla="*/ 3195638 w 8802688"/>
                  <a:gd name="connsiteY688" fmla="*/ 5999163 h 6677025"/>
                  <a:gd name="connsiteX689" fmla="*/ 3186113 w 8802688"/>
                  <a:gd name="connsiteY689" fmla="*/ 5984875 h 6677025"/>
                  <a:gd name="connsiteX690" fmla="*/ 3181350 w 8802688"/>
                  <a:gd name="connsiteY690" fmla="*/ 5967413 h 6677025"/>
                  <a:gd name="connsiteX691" fmla="*/ 3175000 w 8802688"/>
                  <a:gd name="connsiteY691" fmla="*/ 5946775 h 6677025"/>
                  <a:gd name="connsiteX692" fmla="*/ 3171825 w 8802688"/>
                  <a:gd name="connsiteY692" fmla="*/ 5927725 h 6677025"/>
                  <a:gd name="connsiteX693" fmla="*/ 3171825 w 8802688"/>
                  <a:gd name="connsiteY693" fmla="*/ 5907088 h 6677025"/>
                  <a:gd name="connsiteX694" fmla="*/ 3175000 w 8802688"/>
                  <a:gd name="connsiteY694" fmla="*/ 5886450 h 6677025"/>
                  <a:gd name="connsiteX695" fmla="*/ 3181350 w 8802688"/>
                  <a:gd name="connsiteY695" fmla="*/ 5865813 h 6677025"/>
                  <a:gd name="connsiteX696" fmla="*/ 3189288 w 8802688"/>
                  <a:gd name="connsiteY696" fmla="*/ 5845175 h 6677025"/>
                  <a:gd name="connsiteX697" fmla="*/ 3201988 w 8802688"/>
                  <a:gd name="connsiteY697" fmla="*/ 5824538 h 6677025"/>
                  <a:gd name="connsiteX698" fmla="*/ 3213100 w 8802688"/>
                  <a:gd name="connsiteY698" fmla="*/ 5803900 h 6677025"/>
                  <a:gd name="connsiteX699" fmla="*/ 3230563 w 8802688"/>
                  <a:gd name="connsiteY699" fmla="*/ 5783263 h 6677025"/>
                  <a:gd name="connsiteX700" fmla="*/ 3249613 w 8802688"/>
                  <a:gd name="connsiteY700" fmla="*/ 5764213 h 6677025"/>
                  <a:gd name="connsiteX701" fmla="*/ 3270250 w 8802688"/>
                  <a:gd name="connsiteY701" fmla="*/ 5746750 h 6677025"/>
                  <a:gd name="connsiteX702" fmla="*/ 3294063 w 8802688"/>
                  <a:gd name="connsiteY702" fmla="*/ 5732463 h 6677025"/>
                  <a:gd name="connsiteX703" fmla="*/ 3321050 w 8802688"/>
                  <a:gd name="connsiteY703" fmla="*/ 5716588 h 6677025"/>
                  <a:gd name="connsiteX704" fmla="*/ 3362325 w 8802688"/>
                  <a:gd name="connsiteY704" fmla="*/ 5699125 h 6677025"/>
                  <a:gd name="connsiteX705" fmla="*/ 3403600 w 8802688"/>
                  <a:gd name="connsiteY705" fmla="*/ 5681663 h 6677025"/>
                  <a:gd name="connsiteX706" fmla="*/ 3492500 w 8802688"/>
                  <a:gd name="connsiteY706" fmla="*/ 5637213 h 6677025"/>
                  <a:gd name="connsiteX707" fmla="*/ 3587750 w 8802688"/>
                  <a:gd name="connsiteY707" fmla="*/ 5583238 h 6677025"/>
                  <a:gd name="connsiteX708" fmla="*/ 3692525 w 8802688"/>
                  <a:gd name="connsiteY708" fmla="*/ 5529263 h 6677025"/>
                  <a:gd name="connsiteX709" fmla="*/ 3692525 w 8802688"/>
                  <a:gd name="connsiteY709" fmla="*/ 5081588 h 6677025"/>
                  <a:gd name="connsiteX710" fmla="*/ 3683000 w 8802688"/>
                  <a:gd name="connsiteY710" fmla="*/ 5116513 h 6677025"/>
                  <a:gd name="connsiteX711" fmla="*/ 3673475 w 8802688"/>
                  <a:gd name="connsiteY711" fmla="*/ 5153025 h 6677025"/>
                  <a:gd name="connsiteX712" fmla="*/ 3665538 w 8802688"/>
                  <a:gd name="connsiteY712" fmla="*/ 5184775 h 6677025"/>
                  <a:gd name="connsiteX713" fmla="*/ 3652838 w 8802688"/>
                  <a:gd name="connsiteY713" fmla="*/ 5211763 h 6677025"/>
                  <a:gd name="connsiteX714" fmla="*/ 3641725 w 8802688"/>
                  <a:gd name="connsiteY714" fmla="*/ 5238750 h 6677025"/>
                  <a:gd name="connsiteX715" fmla="*/ 3629025 w 8802688"/>
                  <a:gd name="connsiteY715" fmla="*/ 5265738 h 6677025"/>
                  <a:gd name="connsiteX716" fmla="*/ 3614738 w 8802688"/>
                  <a:gd name="connsiteY716" fmla="*/ 5286375 h 6677025"/>
                  <a:gd name="connsiteX717" fmla="*/ 3600450 w 8802688"/>
                  <a:gd name="connsiteY717" fmla="*/ 5307013 h 6677025"/>
                  <a:gd name="connsiteX718" fmla="*/ 3581400 w 8802688"/>
                  <a:gd name="connsiteY718" fmla="*/ 5324475 h 6677025"/>
                  <a:gd name="connsiteX719" fmla="*/ 3567113 w 8802688"/>
                  <a:gd name="connsiteY719" fmla="*/ 5340350 h 6677025"/>
                  <a:gd name="connsiteX720" fmla="*/ 3549650 w 8802688"/>
                  <a:gd name="connsiteY720" fmla="*/ 5354638 h 6677025"/>
                  <a:gd name="connsiteX721" fmla="*/ 3529013 w 8802688"/>
                  <a:gd name="connsiteY721" fmla="*/ 5365750 h 6677025"/>
                  <a:gd name="connsiteX722" fmla="*/ 3489325 w 8802688"/>
                  <a:gd name="connsiteY722" fmla="*/ 5386388 h 6677025"/>
                  <a:gd name="connsiteX723" fmla="*/ 3451225 w 8802688"/>
                  <a:gd name="connsiteY723" fmla="*/ 5402263 h 6677025"/>
                  <a:gd name="connsiteX724" fmla="*/ 3406775 w 8802688"/>
                  <a:gd name="connsiteY724" fmla="*/ 5413375 h 6677025"/>
                  <a:gd name="connsiteX725" fmla="*/ 3365500 w 8802688"/>
                  <a:gd name="connsiteY725" fmla="*/ 5419725 h 6677025"/>
                  <a:gd name="connsiteX726" fmla="*/ 3321050 w 8802688"/>
                  <a:gd name="connsiteY726" fmla="*/ 5422900 h 6677025"/>
                  <a:gd name="connsiteX727" fmla="*/ 3273425 w 8802688"/>
                  <a:gd name="connsiteY727" fmla="*/ 5422900 h 6677025"/>
                  <a:gd name="connsiteX728" fmla="*/ 3182938 w 8802688"/>
                  <a:gd name="connsiteY728" fmla="*/ 5419725 h 6677025"/>
                  <a:gd name="connsiteX729" fmla="*/ 3097213 w 8802688"/>
                  <a:gd name="connsiteY729" fmla="*/ 5416550 h 6677025"/>
                  <a:gd name="connsiteX730" fmla="*/ 2838450 w 8802688"/>
                  <a:gd name="connsiteY730" fmla="*/ 5416550 h 6677025"/>
                  <a:gd name="connsiteX731" fmla="*/ 2770188 w 8802688"/>
                  <a:gd name="connsiteY731" fmla="*/ 5416550 h 6677025"/>
                  <a:gd name="connsiteX732" fmla="*/ 2708275 w 8802688"/>
                  <a:gd name="connsiteY732" fmla="*/ 5413375 h 6677025"/>
                  <a:gd name="connsiteX733" fmla="*/ 2678113 w 8802688"/>
                  <a:gd name="connsiteY733" fmla="*/ 5408613 h 6677025"/>
                  <a:gd name="connsiteX734" fmla="*/ 2647950 w 8802688"/>
                  <a:gd name="connsiteY734" fmla="*/ 5402263 h 6677025"/>
                  <a:gd name="connsiteX735" fmla="*/ 2622550 w 8802688"/>
                  <a:gd name="connsiteY735" fmla="*/ 5395913 h 6677025"/>
                  <a:gd name="connsiteX736" fmla="*/ 2598738 w 8802688"/>
                  <a:gd name="connsiteY736" fmla="*/ 5384800 h 6677025"/>
                  <a:gd name="connsiteX737" fmla="*/ 2574925 w 8802688"/>
                  <a:gd name="connsiteY737" fmla="*/ 5368925 h 6677025"/>
                  <a:gd name="connsiteX738" fmla="*/ 2554288 w 8802688"/>
                  <a:gd name="connsiteY738" fmla="*/ 5354638 h 6677025"/>
                  <a:gd name="connsiteX739" fmla="*/ 2532063 w 8802688"/>
                  <a:gd name="connsiteY739" fmla="*/ 5330825 h 6677025"/>
                  <a:gd name="connsiteX740" fmla="*/ 2514600 w 8802688"/>
                  <a:gd name="connsiteY740" fmla="*/ 5307013 h 6677025"/>
                  <a:gd name="connsiteX741" fmla="*/ 2500313 w 8802688"/>
                  <a:gd name="connsiteY741" fmla="*/ 5276850 h 6677025"/>
                  <a:gd name="connsiteX742" fmla="*/ 2484438 w 8802688"/>
                  <a:gd name="connsiteY742" fmla="*/ 5241925 h 6677025"/>
                  <a:gd name="connsiteX743" fmla="*/ 2476500 w 8802688"/>
                  <a:gd name="connsiteY743" fmla="*/ 5202238 h 6677025"/>
                  <a:gd name="connsiteX744" fmla="*/ 2466975 w 8802688"/>
                  <a:gd name="connsiteY744" fmla="*/ 5154613 h 6677025"/>
                  <a:gd name="connsiteX745" fmla="*/ 2466975 w 8802688"/>
                  <a:gd name="connsiteY745" fmla="*/ 5229225 h 6677025"/>
                  <a:gd name="connsiteX746" fmla="*/ 2466975 w 8802688"/>
                  <a:gd name="connsiteY746" fmla="*/ 5341938 h 6677025"/>
                  <a:gd name="connsiteX747" fmla="*/ 2466975 w 8802688"/>
                  <a:gd name="connsiteY747" fmla="*/ 5440363 h 6677025"/>
                  <a:gd name="connsiteX748" fmla="*/ 2463800 w 8802688"/>
                  <a:gd name="connsiteY748" fmla="*/ 5538788 h 6677025"/>
                  <a:gd name="connsiteX749" fmla="*/ 2459038 w 8802688"/>
                  <a:gd name="connsiteY749" fmla="*/ 5634038 h 6677025"/>
                  <a:gd name="connsiteX750" fmla="*/ 2452688 w 8802688"/>
                  <a:gd name="connsiteY750" fmla="*/ 5681663 h 6677025"/>
                  <a:gd name="connsiteX751" fmla="*/ 2443163 w 8802688"/>
                  <a:gd name="connsiteY751" fmla="*/ 5729288 h 6677025"/>
                  <a:gd name="connsiteX752" fmla="*/ 2435225 w 8802688"/>
                  <a:gd name="connsiteY752" fmla="*/ 5776913 h 6677025"/>
                  <a:gd name="connsiteX753" fmla="*/ 2422525 w 8802688"/>
                  <a:gd name="connsiteY753" fmla="*/ 5824538 h 6677025"/>
                  <a:gd name="connsiteX754" fmla="*/ 2408238 w 8802688"/>
                  <a:gd name="connsiteY754" fmla="*/ 5868988 h 6677025"/>
                  <a:gd name="connsiteX755" fmla="*/ 2390775 w 8802688"/>
                  <a:gd name="connsiteY755" fmla="*/ 5916613 h 6677025"/>
                  <a:gd name="connsiteX756" fmla="*/ 2368550 w 8802688"/>
                  <a:gd name="connsiteY756" fmla="*/ 5961063 h 6677025"/>
                  <a:gd name="connsiteX757" fmla="*/ 2343150 w 8802688"/>
                  <a:gd name="connsiteY757" fmla="*/ 6002338 h 6677025"/>
                  <a:gd name="connsiteX758" fmla="*/ 2316163 w 8802688"/>
                  <a:gd name="connsiteY758" fmla="*/ 6046788 h 6677025"/>
                  <a:gd name="connsiteX759" fmla="*/ 2282825 w 8802688"/>
                  <a:gd name="connsiteY759" fmla="*/ 6088063 h 6677025"/>
                  <a:gd name="connsiteX760" fmla="*/ 2268538 w 8802688"/>
                  <a:gd name="connsiteY760" fmla="*/ 6103938 h 6677025"/>
                  <a:gd name="connsiteX761" fmla="*/ 2255838 w 8802688"/>
                  <a:gd name="connsiteY761" fmla="*/ 6121400 h 6677025"/>
                  <a:gd name="connsiteX762" fmla="*/ 2238375 w 8802688"/>
                  <a:gd name="connsiteY762" fmla="*/ 6156325 h 6677025"/>
                  <a:gd name="connsiteX763" fmla="*/ 2224088 w 8802688"/>
                  <a:gd name="connsiteY763" fmla="*/ 6199188 h 6677025"/>
                  <a:gd name="connsiteX764" fmla="*/ 2211388 w 8802688"/>
                  <a:gd name="connsiteY764" fmla="*/ 6243638 h 6677025"/>
                  <a:gd name="connsiteX765" fmla="*/ 2193925 w 8802688"/>
                  <a:gd name="connsiteY765" fmla="*/ 6335713 h 6677025"/>
                  <a:gd name="connsiteX766" fmla="*/ 2181225 w 8802688"/>
                  <a:gd name="connsiteY766" fmla="*/ 6383338 h 6677025"/>
                  <a:gd name="connsiteX767" fmla="*/ 2170113 w 8802688"/>
                  <a:gd name="connsiteY767" fmla="*/ 6424613 h 6677025"/>
                  <a:gd name="connsiteX768" fmla="*/ 2166938 w 8802688"/>
                  <a:gd name="connsiteY768" fmla="*/ 6442075 h 6677025"/>
                  <a:gd name="connsiteX769" fmla="*/ 2157413 w 8802688"/>
                  <a:gd name="connsiteY769" fmla="*/ 6459538 h 6677025"/>
                  <a:gd name="connsiteX770" fmla="*/ 2143125 w 8802688"/>
                  <a:gd name="connsiteY770" fmla="*/ 6478588 h 6677025"/>
                  <a:gd name="connsiteX771" fmla="*/ 2125663 w 8802688"/>
                  <a:gd name="connsiteY771" fmla="*/ 6496050 h 6677025"/>
                  <a:gd name="connsiteX772" fmla="*/ 2101850 w 8802688"/>
                  <a:gd name="connsiteY772" fmla="*/ 6510338 h 6677025"/>
                  <a:gd name="connsiteX773" fmla="*/ 2078038 w 8802688"/>
                  <a:gd name="connsiteY773" fmla="*/ 6526213 h 6677025"/>
                  <a:gd name="connsiteX774" fmla="*/ 2051050 w 8802688"/>
                  <a:gd name="connsiteY774" fmla="*/ 6534150 h 6677025"/>
                  <a:gd name="connsiteX775" fmla="*/ 2020888 w 8802688"/>
                  <a:gd name="connsiteY775" fmla="*/ 6537325 h 6677025"/>
                  <a:gd name="connsiteX776" fmla="*/ 1828800 w 8802688"/>
                  <a:gd name="connsiteY776" fmla="*/ 6507163 h 6677025"/>
                  <a:gd name="connsiteX777" fmla="*/ 1628775 w 8802688"/>
                  <a:gd name="connsiteY777" fmla="*/ 6478588 h 6677025"/>
                  <a:gd name="connsiteX778" fmla="*/ 1525588 w 8802688"/>
                  <a:gd name="connsiteY778" fmla="*/ 6457950 h 6677025"/>
                  <a:gd name="connsiteX779" fmla="*/ 1420813 w 8802688"/>
                  <a:gd name="connsiteY779" fmla="*/ 6435725 h 6677025"/>
                  <a:gd name="connsiteX780" fmla="*/ 1316038 w 8802688"/>
                  <a:gd name="connsiteY780" fmla="*/ 6415088 h 6677025"/>
                  <a:gd name="connsiteX781" fmla="*/ 1206500 w 8802688"/>
                  <a:gd name="connsiteY781" fmla="*/ 6389688 h 6677025"/>
                  <a:gd name="connsiteX782" fmla="*/ 1168400 w 8802688"/>
                  <a:gd name="connsiteY782" fmla="*/ 6370638 h 6677025"/>
                  <a:gd name="connsiteX783" fmla="*/ 1150938 w 8802688"/>
                  <a:gd name="connsiteY783" fmla="*/ 6362700 h 6677025"/>
                  <a:gd name="connsiteX784" fmla="*/ 1135063 w 8802688"/>
                  <a:gd name="connsiteY784" fmla="*/ 6353175 h 6677025"/>
                  <a:gd name="connsiteX785" fmla="*/ 1123950 w 8802688"/>
                  <a:gd name="connsiteY785" fmla="*/ 6342063 h 6677025"/>
                  <a:gd name="connsiteX786" fmla="*/ 1111250 w 8802688"/>
                  <a:gd name="connsiteY786" fmla="*/ 6326188 h 6677025"/>
                  <a:gd name="connsiteX787" fmla="*/ 1103313 w 8802688"/>
                  <a:gd name="connsiteY787" fmla="*/ 6311900 h 6677025"/>
                  <a:gd name="connsiteX788" fmla="*/ 1093788 w 8802688"/>
                  <a:gd name="connsiteY788" fmla="*/ 6294438 h 6677025"/>
                  <a:gd name="connsiteX789" fmla="*/ 1087438 w 8802688"/>
                  <a:gd name="connsiteY789" fmla="*/ 6275388 h 6677025"/>
                  <a:gd name="connsiteX790" fmla="*/ 1084263 w 8802688"/>
                  <a:gd name="connsiteY790" fmla="*/ 6254750 h 6677025"/>
                  <a:gd name="connsiteX791" fmla="*/ 1082675 w 8802688"/>
                  <a:gd name="connsiteY791" fmla="*/ 6234113 h 6677025"/>
                  <a:gd name="connsiteX792" fmla="*/ 1082675 w 8802688"/>
                  <a:gd name="connsiteY792" fmla="*/ 6210300 h 6677025"/>
                  <a:gd name="connsiteX793" fmla="*/ 1084263 w 8802688"/>
                  <a:gd name="connsiteY793" fmla="*/ 6154738 h 6677025"/>
                  <a:gd name="connsiteX794" fmla="*/ 1093788 w 8802688"/>
                  <a:gd name="connsiteY794" fmla="*/ 6088063 h 6677025"/>
                  <a:gd name="connsiteX795" fmla="*/ 1120775 w 8802688"/>
                  <a:gd name="connsiteY795" fmla="*/ 6046788 h 6677025"/>
                  <a:gd name="connsiteX796" fmla="*/ 1144588 w 8802688"/>
                  <a:gd name="connsiteY796" fmla="*/ 5999163 h 6677025"/>
                  <a:gd name="connsiteX797" fmla="*/ 1162050 w 8802688"/>
                  <a:gd name="connsiteY797" fmla="*/ 5948363 h 6677025"/>
                  <a:gd name="connsiteX798" fmla="*/ 1176338 w 8802688"/>
                  <a:gd name="connsiteY798" fmla="*/ 5899150 h 6677025"/>
                  <a:gd name="connsiteX799" fmla="*/ 1189038 w 8802688"/>
                  <a:gd name="connsiteY799" fmla="*/ 5845175 h 6677025"/>
                  <a:gd name="connsiteX800" fmla="*/ 1198563 w 8802688"/>
                  <a:gd name="connsiteY800" fmla="*/ 5788025 h 6677025"/>
                  <a:gd name="connsiteX801" fmla="*/ 1203325 w 8802688"/>
                  <a:gd name="connsiteY801" fmla="*/ 5735638 h 6677025"/>
                  <a:gd name="connsiteX802" fmla="*/ 1206500 w 8802688"/>
                  <a:gd name="connsiteY802" fmla="*/ 5678488 h 6677025"/>
                  <a:gd name="connsiteX803" fmla="*/ 1212850 w 8802688"/>
                  <a:gd name="connsiteY803" fmla="*/ 5657850 h 6677025"/>
                  <a:gd name="connsiteX804" fmla="*/ 1216025 w 8802688"/>
                  <a:gd name="connsiteY804" fmla="*/ 5634038 h 6677025"/>
                  <a:gd name="connsiteX805" fmla="*/ 1216025 w 8802688"/>
                  <a:gd name="connsiteY805" fmla="*/ 5613400 h 6677025"/>
                  <a:gd name="connsiteX806" fmla="*/ 1216025 w 8802688"/>
                  <a:gd name="connsiteY806" fmla="*/ 5589588 h 6677025"/>
                  <a:gd name="connsiteX807" fmla="*/ 1209675 w 8802688"/>
                  <a:gd name="connsiteY807" fmla="*/ 5541963 h 6677025"/>
                  <a:gd name="connsiteX808" fmla="*/ 1198563 w 8802688"/>
                  <a:gd name="connsiteY808" fmla="*/ 5497513 h 6677025"/>
                  <a:gd name="connsiteX809" fmla="*/ 1179513 w 8802688"/>
                  <a:gd name="connsiteY809" fmla="*/ 5453063 h 6677025"/>
                  <a:gd name="connsiteX810" fmla="*/ 1165225 w 8802688"/>
                  <a:gd name="connsiteY810" fmla="*/ 5410200 h 6677025"/>
                  <a:gd name="connsiteX811" fmla="*/ 1131888 w 8802688"/>
                  <a:gd name="connsiteY811" fmla="*/ 5341938 h 6677025"/>
                  <a:gd name="connsiteX812" fmla="*/ 1069975 w 8802688"/>
                  <a:gd name="connsiteY812" fmla="*/ 5238750 h 6677025"/>
                  <a:gd name="connsiteX813" fmla="*/ 1012825 w 8802688"/>
                  <a:gd name="connsiteY813" fmla="*/ 5130800 h 6677025"/>
                  <a:gd name="connsiteX814" fmla="*/ 957263 w 8802688"/>
                  <a:gd name="connsiteY814" fmla="*/ 5027613 h 6677025"/>
                  <a:gd name="connsiteX815" fmla="*/ 903288 w 8802688"/>
                  <a:gd name="connsiteY815" fmla="*/ 4919663 h 6677025"/>
                  <a:gd name="connsiteX816" fmla="*/ 855663 w 8802688"/>
                  <a:gd name="connsiteY816" fmla="*/ 4813300 h 6677025"/>
                  <a:gd name="connsiteX817" fmla="*/ 811213 w 8802688"/>
                  <a:gd name="connsiteY817" fmla="*/ 4706938 h 6677025"/>
                  <a:gd name="connsiteX818" fmla="*/ 769938 w 8802688"/>
                  <a:gd name="connsiteY818" fmla="*/ 4598988 h 6677025"/>
                  <a:gd name="connsiteX819" fmla="*/ 733425 w 8802688"/>
                  <a:gd name="connsiteY819" fmla="*/ 4492625 h 6677025"/>
                  <a:gd name="connsiteX820" fmla="*/ 701675 w 8802688"/>
                  <a:gd name="connsiteY820" fmla="*/ 4383088 h 6677025"/>
                  <a:gd name="connsiteX821" fmla="*/ 671513 w 8802688"/>
                  <a:gd name="connsiteY821" fmla="*/ 4271963 h 6677025"/>
                  <a:gd name="connsiteX822" fmla="*/ 647700 w 8802688"/>
                  <a:gd name="connsiteY822" fmla="*/ 4162425 h 6677025"/>
                  <a:gd name="connsiteX823" fmla="*/ 630238 w 8802688"/>
                  <a:gd name="connsiteY823" fmla="*/ 4049713 h 6677025"/>
                  <a:gd name="connsiteX824" fmla="*/ 617538 w 8802688"/>
                  <a:gd name="connsiteY824" fmla="*/ 3937000 h 6677025"/>
                  <a:gd name="connsiteX825" fmla="*/ 609600 w 8802688"/>
                  <a:gd name="connsiteY825" fmla="*/ 3821113 h 6677025"/>
                  <a:gd name="connsiteX826" fmla="*/ 609600 w 8802688"/>
                  <a:gd name="connsiteY826" fmla="*/ 3705225 h 6677025"/>
                  <a:gd name="connsiteX827" fmla="*/ 612775 w 8802688"/>
                  <a:gd name="connsiteY827" fmla="*/ 3586163 h 6677025"/>
                  <a:gd name="connsiteX828" fmla="*/ 620713 w 8802688"/>
                  <a:gd name="connsiteY828" fmla="*/ 3470275 h 6677025"/>
                  <a:gd name="connsiteX829" fmla="*/ 636588 w 8802688"/>
                  <a:gd name="connsiteY829" fmla="*/ 3354388 h 6677025"/>
                  <a:gd name="connsiteX830" fmla="*/ 657225 w 8802688"/>
                  <a:gd name="connsiteY830" fmla="*/ 3243263 h 6677025"/>
                  <a:gd name="connsiteX831" fmla="*/ 681038 w 8802688"/>
                  <a:gd name="connsiteY831" fmla="*/ 3136900 h 6677025"/>
                  <a:gd name="connsiteX832" fmla="*/ 709613 w 8802688"/>
                  <a:gd name="connsiteY832" fmla="*/ 3032125 h 6677025"/>
                  <a:gd name="connsiteX833" fmla="*/ 746125 w 8802688"/>
                  <a:gd name="connsiteY833" fmla="*/ 2932113 h 6677025"/>
                  <a:gd name="connsiteX834" fmla="*/ 784225 w 8802688"/>
                  <a:gd name="connsiteY834" fmla="*/ 2833688 h 6677025"/>
                  <a:gd name="connsiteX835" fmla="*/ 828675 w 8802688"/>
                  <a:gd name="connsiteY835" fmla="*/ 2735263 h 6677025"/>
                  <a:gd name="connsiteX836" fmla="*/ 879475 w 8802688"/>
                  <a:gd name="connsiteY836" fmla="*/ 2643188 h 6677025"/>
                  <a:gd name="connsiteX837" fmla="*/ 933450 w 8802688"/>
                  <a:gd name="connsiteY837" fmla="*/ 2551113 h 6677025"/>
                  <a:gd name="connsiteX838" fmla="*/ 992188 w 8802688"/>
                  <a:gd name="connsiteY838" fmla="*/ 2465388 h 6677025"/>
                  <a:gd name="connsiteX839" fmla="*/ 1055688 w 8802688"/>
                  <a:gd name="connsiteY839" fmla="*/ 2379663 h 6677025"/>
                  <a:gd name="connsiteX840" fmla="*/ 1123950 w 8802688"/>
                  <a:gd name="connsiteY840" fmla="*/ 2295525 h 6677025"/>
                  <a:gd name="connsiteX841" fmla="*/ 1195388 w 8802688"/>
                  <a:gd name="connsiteY841" fmla="*/ 2212975 h 6677025"/>
                  <a:gd name="connsiteX842" fmla="*/ 1271588 w 8802688"/>
                  <a:gd name="connsiteY842" fmla="*/ 2132013 h 6677025"/>
                  <a:gd name="connsiteX843" fmla="*/ 1355725 w 8802688"/>
                  <a:gd name="connsiteY843" fmla="*/ 2054225 h 6677025"/>
                  <a:gd name="connsiteX844" fmla="*/ 1423988 w 8802688"/>
                  <a:gd name="connsiteY844" fmla="*/ 2001838 h 6677025"/>
                  <a:gd name="connsiteX845" fmla="*/ 1495425 w 8802688"/>
                  <a:gd name="connsiteY845" fmla="*/ 1951038 h 6677025"/>
                  <a:gd name="connsiteX846" fmla="*/ 1566863 w 8802688"/>
                  <a:gd name="connsiteY846" fmla="*/ 1900238 h 6677025"/>
                  <a:gd name="connsiteX847" fmla="*/ 1641475 w 8802688"/>
                  <a:gd name="connsiteY847" fmla="*/ 1855788 h 6677025"/>
                  <a:gd name="connsiteX848" fmla="*/ 1714500 w 8802688"/>
                  <a:gd name="connsiteY848" fmla="*/ 1814513 h 6677025"/>
                  <a:gd name="connsiteX849" fmla="*/ 1789113 w 8802688"/>
                  <a:gd name="connsiteY849" fmla="*/ 1774825 h 6677025"/>
                  <a:gd name="connsiteX850" fmla="*/ 1866900 w 8802688"/>
                  <a:gd name="connsiteY850" fmla="*/ 1739900 h 6677025"/>
                  <a:gd name="connsiteX851" fmla="*/ 1944688 w 8802688"/>
                  <a:gd name="connsiteY851" fmla="*/ 1703388 h 6677025"/>
                  <a:gd name="connsiteX852" fmla="*/ 2020888 w 8802688"/>
                  <a:gd name="connsiteY852" fmla="*/ 1671638 h 6677025"/>
                  <a:gd name="connsiteX853" fmla="*/ 2101850 w 8802688"/>
                  <a:gd name="connsiteY853" fmla="*/ 1641476 h 6677025"/>
                  <a:gd name="connsiteX854" fmla="*/ 2184400 w 8802688"/>
                  <a:gd name="connsiteY854" fmla="*/ 1614488 h 6677025"/>
                  <a:gd name="connsiteX855" fmla="*/ 2268538 w 8802688"/>
                  <a:gd name="connsiteY855" fmla="*/ 1587500 h 6677025"/>
                  <a:gd name="connsiteX856" fmla="*/ 2351088 w 8802688"/>
                  <a:gd name="connsiteY856" fmla="*/ 1562100 h 6677025"/>
                  <a:gd name="connsiteX857" fmla="*/ 2436813 w 8802688"/>
                  <a:gd name="connsiteY857" fmla="*/ 1538288 h 6677025"/>
                  <a:gd name="connsiteX858" fmla="*/ 2616200 w 8802688"/>
                  <a:gd name="connsiteY858" fmla="*/ 1492250 h 6677025"/>
                  <a:gd name="connsiteX859" fmla="*/ 2725738 w 8802688"/>
                  <a:gd name="connsiteY859" fmla="*/ 1492250 h 6677025"/>
                  <a:gd name="connsiteX860" fmla="*/ 2654300 w 8802688"/>
                  <a:gd name="connsiteY860" fmla="*/ 1590675 h 6677025"/>
                  <a:gd name="connsiteX861" fmla="*/ 2582863 w 8802688"/>
                  <a:gd name="connsiteY861" fmla="*/ 1682750 h 6677025"/>
                  <a:gd name="connsiteX862" fmla="*/ 2435225 w 8802688"/>
                  <a:gd name="connsiteY862" fmla="*/ 1866901 h 6677025"/>
                  <a:gd name="connsiteX863" fmla="*/ 2363788 w 8802688"/>
                  <a:gd name="connsiteY863" fmla="*/ 1958975 h 6677025"/>
                  <a:gd name="connsiteX864" fmla="*/ 2295525 w 8802688"/>
                  <a:gd name="connsiteY864" fmla="*/ 2052638 h 6677025"/>
                  <a:gd name="connsiteX865" fmla="*/ 2228850 w 8802688"/>
                  <a:gd name="connsiteY865" fmla="*/ 2144713 h 6677025"/>
                  <a:gd name="connsiteX866" fmla="*/ 2200275 w 8802688"/>
                  <a:gd name="connsiteY866" fmla="*/ 2192338 h 6677025"/>
                  <a:gd name="connsiteX867" fmla="*/ 2170113 w 8802688"/>
                  <a:gd name="connsiteY867" fmla="*/ 2241550 h 6677025"/>
                  <a:gd name="connsiteX868" fmla="*/ 2089150 w 8802688"/>
                  <a:gd name="connsiteY868" fmla="*/ 2355850 h 6677025"/>
                  <a:gd name="connsiteX869" fmla="*/ 2047875 w 8802688"/>
                  <a:gd name="connsiteY869" fmla="*/ 2411413 h 6677025"/>
                  <a:gd name="connsiteX870" fmla="*/ 2012950 w 8802688"/>
                  <a:gd name="connsiteY870" fmla="*/ 2471738 h 6677025"/>
                  <a:gd name="connsiteX871" fmla="*/ 1979613 w 8802688"/>
                  <a:gd name="connsiteY871" fmla="*/ 2530475 h 6677025"/>
                  <a:gd name="connsiteX872" fmla="*/ 1952625 w 8802688"/>
                  <a:gd name="connsiteY872" fmla="*/ 2592388 h 6677025"/>
                  <a:gd name="connsiteX873" fmla="*/ 1928813 w 8802688"/>
                  <a:gd name="connsiteY873" fmla="*/ 2659063 h 6677025"/>
                  <a:gd name="connsiteX874" fmla="*/ 1917700 w 8802688"/>
                  <a:gd name="connsiteY874" fmla="*/ 2693988 h 6677025"/>
                  <a:gd name="connsiteX875" fmla="*/ 1911350 w 8802688"/>
                  <a:gd name="connsiteY875" fmla="*/ 2727325 h 6677025"/>
                  <a:gd name="connsiteX876" fmla="*/ 1893888 w 8802688"/>
                  <a:gd name="connsiteY876" fmla="*/ 2776538 h 6677025"/>
                  <a:gd name="connsiteX877" fmla="*/ 1881188 w 8802688"/>
                  <a:gd name="connsiteY877" fmla="*/ 2824163 h 6677025"/>
                  <a:gd name="connsiteX878" fmla="*/ 1873250 w 8802688"/>
                  <a:gd name="connsiteY878" fmla="*/ 2868613 h 6677025"/>
                  <a:gd name="connsiteX879" fmla="*/ 1873250 w 8802688"/>
                  <a:gd name="connsiteY879" fmla="*/ 2916238 h 6677025"/>
                  <a:gd name="connsiteX880" fmla="*/ 1876425 w 8802688"/>
                  <a:gd name="connsiteY880" fmla="*/ 2962275 h 6677025"/>
                  <a:gd name="connsiteX881" fmla="*/ 1881188 w 8802688"/>
                  <a:gd name="connsiteY881" fmla="*/ 3006725 h 6677025"/>
                  <a:gd name="connsiteX882" fmla="*/ 1893888 w 8802688"/>
                  <a:gd name="connsiteY882" fmla="*/ 3048000 h 6677025"/>
                  <a:gd name="connsiteX883" fmla="*/ 1905000 w 8802688"/>
                  <a:gd name="connsiteY883" fmla="*/ 3092450 h 6677025"/>
                  <a:gd name="connsiteX884" fmla="*/ 1924050 w 8802688"/>
                  <a:gd name="connsiteY884" fmla="*/ 3133725 h 6677025"/>
                  <a:gd name="connsiteX885" fmla="*/ 1944688 w 8802688"/>
                  <a:gd name="connsiteY885" fmla="*/ 3171825 h 6677025"/>
                  <a:gd name="connsiteX886" fmla="*/ 1965325 w 8802688"/>
                  <a:gd name="connsiteY886" fmla="*/ 3214688 h 6677025"/>
                  <a:gd name="connsiteX887" fmla="*/ 1989138 w 8802688"/>
                  <a:gd name="connsiteY887" fmla="*/ 3252788 h 6677025"/>
                  <a:gd name="connsiteX888" fmla="*/ 2041525 w 8802688"/>
                  <a:gd name="connsiteY888" fmla="*/ 3327400 h 6677025"/>
                  <a:gd name="connsiteX889" fmla="*/ 2095500 w 8802688"/>
                  <a:gd name="connsiteY889" fmla="*/ 3398838 h 6677025"/>
                  <a:gd name="connsiteX890" fmla="*/ 2149475 w 8802688"/>
                  <a:gd name="connsiteY890" fmla="*/ 3470275 h 6677025"/>
                  <a:gd name="connsiteX891" fmla="*/ 2197100 w 8802688"/>
                  <a:gd name="connsiteY891" fmla="*/ 3541713 h 6677025"/>
                  <a:gd name="connsiteX892" fmla="*/ 2217738 w 8802688"/>
                  <a:gd name="connsiteY892" fmla="*/ 3576638 h 6677025"/>
                  <a:gd name="connsiteX893" fmla="*/ 2238375 w 8802688"/>
                  <a:gd name="connsiteY893" fmla="*/ 3613150 h 6677025"/>
                  <a:gd name="connsiteX894" fmla="*/ 2252663 w 8802688"/>
                  <a:gd name="connsiteY894" fmla="*/ 3648075 h 6677025"/>
                  <a:gd name="connsiteX895" fmla="*/ 2268538 w 8802688"/>
                  <a:gd name="connsiteY895" fmla="*/ 3684588 h 6677025"/>
                  <a:gd name="connsiteX896" fmla="*/ 2279650 w 8802688"/>
                  <a:gd name="connsiteY896" fmla="*/ 3722688 h 6677025"/>
                  <a:gd name="connsiteX897" fmla="*/ 2286000 w 8802688"/>
                  <a:gd name="connsiteY897" fmla="*/ 3757613 h 6677025"/>
                  <a:gd name="connsiteX898" fmla="*/ 2289175 w 8802688"/>
                  <a:gd name="connsiteY898" fmla="*/ 3797300 h 6677025"/>
                  <a:gd name="connsiteX899" fmla="*/ 2289175 w 8802688"/>
                  <a:gd name="connsiteY899" fmla="*/ 3835400 h 6677025"/>
                  <a:gd name="connsiteX900" fmla="*/ 2286000 w 8802688"/>
                  <a:gd name="connsiteY900" fmla="*/ 3873500 h 6677025"/>
                  <a:gd name="connsiteX901" fmla="*/ 2276475 w 8802688"/>
                  <a:gd name="connsiteY901" fmla="*/ 3916363 h 6677025"/>
                  <a:gd name="connsiteX902" fmla="*/ 2262188 w 8802688"/>
                  <a:gd name="connsiteY902" fmla="*/ 3954463 h 6677025"/>
                  <a:gd name="connsiteX903" fmla="*/ 2244725 w 8802688"/>
                  <a:gd name="connsiteY903" fmla="*/ 3995738 h 6677025"/>
                  <a:gd name="connsiteX904" fmla="*/ 2232025 w 8802688"/>
                  <a:gd name="connsiteY904" fmla="*/ 4013200 h 6677025"/>
                  <a:gd name="connsiteX905" fmla="*/ 2224088 w 8802688"/>
                  <a:gd name="connsiteY905" fmla="*/ 4037013 h 6677025"/>
                  <a:gd name="connsiteX906" fmla="*/ 2217738 w 8802688"/>
                  <a:gd name="connsiteY906" fmla="*/ 4064000 h 6677025"/>
                  <a:gd name="connsiteX907" fmla="*/ 2217738 w 8802688"/>
                  <a:gd name="connsiteY907" fmla="*/ 4090988 h 6677025"/>
                  <a:gd name="connsiteX908" fmla="*/ 2217738 w 8802688"/>
                  <a:gd name="connsiteY908" fmla="*/ 4117975 h 6677025"/>
                  <a:gd name="connsiteX909" fmla="*/ 2224088 w 8802688"/>
                  <a:gd name="connsiteY909" fmla="*/ 4144963 h 6677025"/>
                  <a:gd name="connsiteX910" fmla="*/ 2232025 w 8802688"/>
                  <a:gd name="connsiteY910" fmla="*/ 4168775 h 6677025"/>
                  <a:gd name="connsiteX911" fmla="*/ 2244725 w 8802688"/>
                  <a:gd name="connsiteY911" fmla="*/ 4183063 h 6677025"/>
                  <a:gd name="connsiteX912" fmla="*/ 2306638 w 8802688"/>
                  <a:gd name="connsiteY912" fmla="*/ 4251325 h 6677025"/>
                  <a:gd name="connsiteX913" fmla="*/ 2368550 w 8802688"/>
                  <a:gd name="connsiteY913" fmla="*/ 4313238 h 6677025"/>
                  <a:gd name="connsiteX914" fmla="*/ 2435225 w 8802688"/>
                  <a:gd name="connsiteY914" fmla="*/ 4373563 h 6677025"/>
                  <a:gd name="connsiteX915" fmla="*/ 2497138 w 8802688"/>
                  <a:gd name="connsiteY915" fmla="*/ 4424363 h 6677025"/>
                  <a:gd name="connsiteX916" fmla="*/ 2562225 w 8802688"/>
                  <a:gd name="connsiteY916" fmla="*/ 4471988 h 6677025"/>
                  <a:gd name="connsiteX917" fmla="*/ 2627313 w 8802688"/>
                  <a:gd name="connsiteY917" fmla="*/ 4510088 h 6677025"/>
                  <a:gd name="connsiteX918" fmla="*/ 2660650 w 8802688"/>
                  <a:gd name="connsiteY918" fmla="*/ 4527550 h 6677025"/>
                  <a:gd name="connsiteX919" fmla="*/ 2695575 w 8802688"/>
                  <a:gd name="connsiteY919" fmla="*/ 4543425 h 6677025"/>
                  <a:gd name="connsiteX920" fmla="*/ 2728913 w 8802688"/>
                  <a:gd name="connsiteY920" fmla="*/ 4554538 h 6677025"/>
                  <a:gd name="connsiteX921" fmla="*/ 2763838 w 8802688"/>
                  <a:gd name="connsiteY921" fmla="*/ 4567238 h 6677025"/>
                  <a:gd name="connsiteX922" fmla="*/ 2800350 w 8802688"/>
                  <a:gd name="connsiteY922" fmla="*/ 4575175 h 6677025"/>
                  <a:gd name="connsiteX923" fmla="*/ 2835275 w 8802688"/>
                  <a:gd name="connsiteY923" fmla="*/ 4584700 h 6677025"/>
                  <a:gd name="connsiteX924" fmla="*/ 2871788 w 8802688"/>
                  <a:gd name="connsiteY924" fmla="*/ 4591050 h 6677025"/>
                  <a:gd name="connsiteX925" fmla="*/ 2906713 w 8802688"/>
                  <a:gd name="connsiteY925" fmla="*/ 4594225 h 6677025"/>
                  <a:gd name="connsiteX926" fmla="*/ 2943225 w 8802688"/>
                  <a:gd name="connsiteY926" fmla="*/ 4594225 h 6677025"/>
                  <a:gd name="connsiteX927" fmla="*/ 2981325 w 8802688"/>
                  <a:gd name="connsiteY927" fmla="*/ 4594225 h 6677025"/>
                  <a:gd name="connsiteX928" fmla="*/ 3021013 w 8802688"/>
                  <a:gd name="connsiteY928" fmla="*/ 4591050 h 6677025"/>
                  <a:gd name="connsiteX929" fmla="*/ 3059113 w 8802688"/>
                  <a:gd name="connsiteY929" fmla="*/ 4584700 h 6677025"/>
                  <a:gd name="connsiteX930" fmla="*/ 3097213 w 8802688"/>
                  <a:gd name="connsiteY930" fmla="*/ 4575175 h 6677025"/>
                  <a:gd name="connsiteX931" fmla="*/ 3138488 w 8802688"/>
                  <a:gd name="connsiteY931" fmla="*/ 4564063 h 6677025"/>
                  <a:gd name="connsiteX932" fmla="*/ 3178175 w 8802688"/>
                  <a:gd name="connsiteY932" fmla="*/ 4551363 h 6677025"/>
                  <a:gd name="connsiteX933" fmla="*/ 3219450 w 8802688"/>
                  <a:gd name="connsiteY933" fmla="*/ 4537075 h 6677025"/>
                  <a:gd name="connsiteX934" fmla="*/ 3263900 w 8802688"/>
                  <a:gd name="connsiteY934" fmla="*/ 4516438 h 6677025"/>
                  <a:gd name="connsiteX935" fmla="*/ 3305175 w 8802688"/>
                  <a:gd name="connsiteY935" fmla="*/ 4495800 h 6677025"/>
                  <a:gd name="connsiteX936" fmla="*/ 3349625 w 8802688"/>
                  <a:gd name="connsiteY936" fmla="*/ 4471988 h 6677025"/>
                  <a:gd name="connsiteX937" fmla="*/ 3394075 w 8802688"/>
                  <a:gd name="connsiteY937" fmla="*/ 4445000 h 6677025"/>
                  <a:gd name="connsiteX938" fmla="*/ 3617913 w 8802688"/>
                  <a:gd name="connsiteY938" fmla="*/ 4329113 h 6677025"/>
                  <a:gd name="connsiteX939" fmla="*/ 3730625 w 8802688"/>
                  <a:gd name="connsiteY939" fmla="*/ 4271963 h 6677025"/>
                  <a:gd name="connsiteX940" fmla="*/ 3843338 w 8802688"/>
                  <a:gd name="connsiteY940" fmla="*/ 4216400 h 6677025"/>
                  <a:gd name="connsiteX941" fmla="*/ 3959225 w 8802688"/>
                  <a:gd name="connsiteY941" fmla="*/ 4168775 h 6677025"/>
                  <a:gd name="connsiteX942" fmla="*/ 4019550 w 8802688"/>
                  <a:gd name="connsiteY942" fmla="*/ 4144963 h 6677025"/>
                  <a:gd name="connsiteX943" fmla="*/ 4078288 w 8802688"/>
                  <a:gd name="connsiteY943" fmla="*/ 4124325 h 6677025"/>
                  <a:gd name="connsiteX944" fmla="*/ 4138613 w 8802688"/>
                  <a:gd name="connsiteY944" fmla="*/ 4108450 h 6677025"/>
                  <a:gd name="connsiteX945" fmla="*/ 4197350 w 8802688"/>
                  <a:gd name="connsiteY945" fmla="*/ 4094163 h 6677025"/>
                  <a:gd name="connsiteX946" fmla="*/ 4259263 w 8802688"/>
                  <a:gd name="connsiteY946" fmla="*/ 4081463 h 6677025"/>
                  <a:gd name="connsiteX947" fmla="*/ 4322763 w 8802688"/>
                  <a:gd name="connsiteY947" fmla="*/ 4073525 h 6677025"/>
                  <a:gd name="connsiteX948" fmla="*/ 4337050 w 8802688"/>
                  <a:gd name="connsiteY948" fmla="*/ 4067175 h 6677025"/>
                  <a:gd name="connsiteX949" fmla="*/ 4354513 w 8802688"/>
                  <a:gd name="connsiteY949" fmla="*/ 4057650 h 6677025"/>
                  <a:gd name="connsiteX950" fmla="*/ 4375150 w 8802688"/>
                  <a:gd name="connsiteY950" fmla="*/ 4043363 h 6677025"/>
                  <a:gd name="connsiteX951" fmla="*/ 4397375 w 8802688"/>
                  <a:gd name="connsiteY951" fmla="*/ 4025900 h 6677025"/>
                  <a:gd name="connsiteX952" fmla="*/ 4418013 w 8802688"/>
                  <a:gd name="connsiteY952" fmla="*/ 4002088 h 6677025"/>
                  <a:gd name="connsiteX953" fmla="*/ 4438650 w 8802688"/>
                  <a:gd name="connsiteY953" fmla="*/ 3978275 h 6677025"/>
                  <a:gd name="connsiteX954" fmla="*/ 4456113 w 8802688"/>
                  <a:gd name="connsiteY954" fmla="*/ 3951288 h 6677025"/>
                  <a:gd name="connsiteX955" fmla="*/ 4470400 w 8802688"/>
                  <a:gd name="connsiteY955" fmla="*/ 3921125 h 6677025"/>
                  <a:gd name="connsiteX956" fmla="*/ 4497388 w 8802688"/>
                  <a:gd name="connsiteY956" fmla="*/ 3844925 h 6677025"/>
                  <a:gd name="connsiteX957" fmla="*/ 4518025 w 8802688"/>
                  <a:gd name="connsiteY957" fmla="*/ 3767138 h 6677025"/>
                  <a:gd name="connsiteX958" fmla="*/ 4537075 w 8802688"/>
                  <a:gd name="connsiteY958" fmla="*/ 3689350 h 6677025"/>
                  <a:gd name="connsiteX959" fmla="*/ 4548188 w 8802688"/>
                  <a:gd name="connsiteY959" fmla="*/ 3613150 h 6677025"/>
                  <a:gd name="connsiteX960" fmla="*/ 4560888 w 8802688"/>
                  <a:gd name="connsiteY960" fmla="*/ 3535363 h 6677025"/>
                  <a:gd name="connsiteX961" fmla="*/ 4565650 w 8802688"/>
                  <a:gd name="connsiteY961" fmla="*/ 3457575 h 6677025"/>
                  <a:gd name="connsiteX962" fmla="*/ 4572000 w 8802688"/>
                  <a:gd name="connsiteY962" fmla="*/ 3381375 h 6677025"/>
                  <a:gd name="connsiteX963" fmla="*/ 4572000 w 8802688"/>
                  <a:gd name="connsiteY963" fmla="*/ 3300413 h 6677025"/>
                  <a:gd name="connsiteX964" fmla="*/ 4572000 w 8802688"/>
                  <a:gd name="connsiteY964" fmla="*/ 3222625 h 6677025"/>
                  <a:gd name="connsiteX965" fmla="*/ 4568825 w 8802688"/>
                  <a:gd name="connsiteY965" fmla="*/ 3143250 h 6677025"/>
                  <a:gd name="connsiteX966" fmla="*/ 4562475 w 8802688"/>
                  <a:gd name="connsiteY966" fmla="*/ 3062288 h 6677025"/>
                  <a:gd name="connsiteX967" fmla="*/ 4554538 w 8802688"/>
                  <a:gd name="connsiteY967" fmla="*/ 2982913 h 6677025"/>
                  <a:gd name="connsiteX968" fmla="*/ 4533900 w 8802688"/>
                  <a:gd name="connsiteY968" fmla="*/ 2819400 h 6677025"/>
                  <a:gd name="connsiteX969" fmla="*/ 4506913 w 8802688"/>
                  <a:gd name="connsiteY969" fmla="*/ 2652713 h 6677025"/>
                  <a:gd name="connsiteX970" fmla="*/ 4479925 w 8802688"/>
                  <a:gd name="connsiteY970" fmla="*/ 2476500 h 6677025"/>
                  <a:gd name="connsiteX971" fmla="*/ 4446588 w 8802688"/>
                  <a:gd name="connsiteY971" fmla="*/ 2292351 h 6677025"/>
                  <a:gd name="connsiteX972" fmla="*/ 4429125 w 8802688"/>
                  <a:gd name="connsiteY972" fmla="*/ 2197100 h 6677025"/>
                  <a:gd name="connsiteX973" fmla="*/ 4408488 w 8802688"/>
                  <a:gd name="connsiteY973" fmla="*/ 2098675 h 6677025"/>
                  <a:gd name="connsiteX974" fmla="*/ 4384675 w 8802688"/>
                  <a:gd name="connsiteY974" fmla="*/ 2005013 h 6677025"/>
                  <a:gd name="connsiteX975" fmla="*/ 4360863 w 8802688"/>
                  <a:gd name="connsiteY975" fmla="*/ 1906588 h 6677025"/>
                  <a:gd name="connsiteX976" fmla="*/ 4360863 w 8802688"/>
                  <a:gd name="connsiteY976" fmla="*/ 2765425 h 6677025"/>
                  <a:gd name="connsiteX977" fmla="*/ 4360863 w 8802688"/>
                  <a:gd name="connsiteY977" fmla="*/ 3698875 h 6677025"/>
                  <a:gd name="connsiteX978" fmla="*/ 4357688 w 8802688"/>
                  <a:gd name="connsiteY978" fmla="*/ 3725863 h 6677025"/>
                  <a:gd name="connsiteX979" fmla="*/ 4354513 w 8802688"/>
                  <a:gd name="connsiteY979" fmla="*/ 3752850 h 6677025"/>
                  <a:gd name="connsiteX980" fmla="*/ 4349750 w 8802688"/>
                  <a:gd name="connsiteY980" fmla="*/ 3776663 h 6677025"/>
                  <a:gd name="connsiteX981" fmla="*/ 4340225 w 8802688"/>
                  <a:gd name="connsiteY981" fmla="*/ 3797300 h 6677025"/>
                  <a:gd name="connsiteX982" fmla="*/ 4327525 w 8802688"/>
                  <a:gd name="connsiteY982" fmla="*/ 3817938 h 6677025"/>
                  <a:gd name="connsiteX983" fmla="*/ 4316413 w 8802688"/>
                  <a:gd name="connsiteY983" fmla="*/ 3838575 h 6677025"/>
                  <a:gd name="connsiteX984" fmla="*/ 4302125 w 8802688"/>
                  <a:gd name="connsiteY984" fmla="*/ 3856038 h 6677025"/>
                  <a:gd name="connsiteX985" fmla="*/ 4286250 w 8802688"/>
                  <a:gd name="connsiteY985" fmla="*/ 3870325 h 6677025"/>
                  <a:gd name="connsiteX986" fmla="*/ 4265613 w 8802688"/>
                  <a:gd name="connsiteY986" fmla="*/ 3886200 h 6677025"/>
                  <a:gd name="connsiteX987" fmla="*/ 4248150 w 8802688"/>
                  <a:gd name="connsiteY987" fmla="*/ 3900488 h 6677025"/>
                  <a:gd name="connsiteX988" fmla="*/ 4203700 w 8802688"/>
                  <a:gd name="connsiteY988" fmla="*/ 3924300 h 6677025"/>
                  <a:gd name="connsiteX989" fmla="*/ 4152900 w 8802688"/>
                  <a:gd name="connsiteY989" fmla="*/ 3944938 h 6677025"/>
                  <a:gd name="connsiteX990" fmla="*/ 4098925 w 8802688"/>
                  <a:gd name="connsiteY990" fmla="*/ 3960813 h 6677025"/>
                  <a:gd name="connsiteX991" fmla="*/ 4000500 w 8802688"/>
                  <a:gd name="connsiteY991" fmla="*/ 3989388 h 6677025"/>
                  <a:gd name="connsiteX992" fmla="*/ 3906838 w 8802688"/>
                  <a:gd name="connsiteY992" fmla="*/ 4022725 h 6677025"/>
                  <a:gd name="connsiteX993" fmla="*/ 3811588 w 8802688"/>
                  <a:gd name="connsiteY993" fmla="*/ 4057650 h 6677025"/>
                  <a:gd name="connsiteX994" fmla="*/ 3716338 w 8802688"/>
                  <a:gd name="connsiteY994" fmla="*/ 4100513 h 6677025"/>
                  <a:gd name="connsiteX995" fmla="*/ 3621088 w 8802688"/>
                  <a:gd name="connsiteY995" fmla="*/ 4144963 h 6677025"/>
                  <a:gd name="connsiteX996" fmla="*/ 3532188 w 8802688"/>
                  <a:gd name="connsiteY996" fmla="*/ 4192588 h 6677025"/>
                  <a:gd name="connsiteX997" fmla="*/ 3441700 w 8802688"/>
                  <a:gd name="connsiteY997" fmla="*/ 4243388 h 6677025"/>
                  <a:gd name="connsiteX998" fmla="*/ 3359150 w 8802688"/>
                  <a:gd name="connsiteY998" fmla="*/ 4295775 h 6677025"/>
                  <a:gd name="connsiteX999" fmla="*/ 3287713 w 8802688"/>
                  <a:gd name="connsiteY999" fmla="*/ 4329113 h 6677025"/>
                  <a:gd name="connsiteX1000" fmla="*/ 3222625 w 8802688"/>
                  <a:gd name="connsiteY1000" fmla="*/ 4359275 h 6677025"/>
                  <a:gd name="connsiteX1001" fmla="*/ 3157538 w 8802688"/>
                  <a:gd name="connsiteY1001" fmla="*/ 4379913 h 6677025"/>
                  <a:gd name="connsiteX1002" fmla="*/ 3094038 w 8802688"/>
                  <a:gd name="connsiteY1002" fmla="*/ 4400550 h 6677025"/>
                  <a:gd name="connsiteX1003" fmla="*/ 3032125 w 8802688"/>
                  <a:gd name="connsiteY1003" fmla="*/ 4411663 h 6677025"/>
                  <a:gd name="connsiteX1004" fmla="*/ 2973388 w 8802688"/>
                  <a:gd name="connsiteY1004" fmla="*/ 4421188 h 6677025"/>
                  <a:gd name="connsiteX1005" fmla="*/ 2913063 w 8802688"/>
                  <a:gd name="connsiteY1005" fmla="*/ 4421188 h 6677025"/>
                  <a:gd name="connsiteX1006" fmla="*/ 2857500 w 8802688"/>
                  <a:gd name="connsiteY1006" fmla="*/ 4418013 h 6677025"/>
                  <a:gd name="connsiteX1007" fmla="*/ 2803525 w 8802688"/>
                  <a:gd name="connsiteY1007" fmla="*/ 4406900 h 6677025"/>
                  <a:gd name="connsiteX1008" fmla="*/ 2749550 w 8802688"/>
                  <a:gd name="connsiteY1008" fmla="*/ 4391025 h 6677025"/>
                  <a:gd name="connsiteX1009" fmla="*/ 2698750 w 8802688"/>
                  <a:gd name="connsiteY1009" fmla="*/ 4367213 h 6677025"/>
                  <a:gd name="connsiteX1010" fmla="*/ 2647950 w 8802688"/>
                  <a:gd name="connsiteY1010" fmla="*/ 4337050 h 6677025"/>
                  <a:gd name="connsiteX1011" fmla="*/ 2600325 w 8802688"/>
                  <a:gd name="connsiteY1011" fmla="*/ 4302125 h 6677025"/>
                  <a:gd name="connsiteX1012" fmla="*/ 2554288 w 8802688"/>
                  <a:gd name="connsiteY1012" fmla="*/ 4257675 h 6677025"/>
                  <a:gd name="connsiteX1013" fmla="*/ 2508250 w 8802688"/>
                  <a:gd name="connsiteY1013" fmla="*/ 4206875 h 6677025"/>
                  <a:gd name="connsiteX1014" fmla="*/ 2466975 w 8802688"/>
                  <a:gd name="connsiteY1014" fmla="*/ 4148138 h 6677025"/>
                  <a:gd name="connsiteX1015" fmla="*/ 2452688 w 8802688"/>
                  <a:gd name="connsiteY1015" fmla="*/ 4117975 h 6677025"/>
                  <a:gd name="connsiteX1016" fmla="*/ 2439988 w 8802688"/>
                  <a:gd name="connsiteY1016" fmla="*/ 4084638 h 6677025"/>
                  <a:gd name="connsiteX1017" fmla="*/ 2428875 w 8802688"/>
                  <a:gd name="connsiteY1017" fmla="*/ 4049713 h 6677025"/>
                  <a:gd name="connsiteX1018" fmla="*/ 2419350 w 8802688"/>
                  <a:gd name="connsiteY1018" fmla="*/ 4016375 h 6677025"/>
                  <a:gd name="connsiteX1019" fmla="*/ 2416175 w 8802688"/>
                  <a:gd name="connsiteY1019" fmla="*/ 3981450 h 6677025"/>
                  <a:gd name="connsiteX1020" fmla="*/ 2416175 w 8802688"/>
                  <a:gd name="connsiteY1020" fmla="*/ 3948113 h 6677025"/>
                  <a:gd name="connsiteX1021" fmla="*/ 2419350 w 8802688"/>
                  <a:gd name="connsiteY1021" fmla="*/ 3916363 h 6677025"/>
                  <a:gd name="connsiteX1022" fmla="*/ 2425700 w 8802688"/>
                  <a:gd name="connsiteY1022" fmla="*/ 3900488 h 6677025"/>
                  <a:gd name="connsiteX1023" fmla="*/ 2432050 w 8802688"/>
                  <a:gd name="connsiteY1023" fmla="*/ 3886200 h 6677025"/>
                  <a:gd name="connsiteX1024" fmla="*/ 2446338 w 8802688"/>
                  <a:gd name="connsiteY1024" fmla="*/ 3829050 h 6677025"/>
                  <a:gd name="connsiteX1025" fmla="*/ 2463800 w 8802688"/>
                  <a:gd name="connsiteY1025" fmla="*/ 3778250 h 6677025"/>
                  <a:gd name="connsiteX1026" fmla="*/ 2484438 w 8802688"/>
                  <a:gd name="connsiteY1026" fmla="*/ 3730625 h 6677025"/>
                  <a:gd name="connsiteX1027" fmla="*/ 2508250 w 8802688"/>
                  <a:gd name="connsiteY1027" fmla="*/ 3684588 h 6677025"/>
                  <a:gd name="connsiteX1028" fmla="*/ 2535238 w 8802688"/>
                  <a:gd name="connsiteY1028" fmla="*/ 3638550 h 6677025"/>
                  <a:gd name="connsiteX1029" fmla="*/ 2559050 w 8802688"/>
                  <a:gd name="connsiteY1029" fmla="*/ 3597275 h 6677025"/>
                  <a:gd name="connsiteX1030" fmla="*/ 2616200 w 8802688"/>
                  <a:gd name="connsiteY1030" fmla="*/ 3511550 h 6677025"/>
                  <a:gd name="connsiteX1031" fmla="*/ 2667000 w 8802688"/>
                  <a:gd name="connsiteY1031" fmla="*/ 3406775 h 6677025"/>
                  <a:gd name="connsiteX1032" fmla="*/ 2705100 w 8802688"/>
                  <a:gd name="connsiteY1032" fmla="*/ 3311525 h 6677025"/>
                  <a:gd name="connsiteX1033" fmla="*/ 2735263 w 8802688"/>
                  <a:gd name="connsiteY1033" fmla="*/ 3222625 h 6677025"/>
                  <a:gd name="connsiteX1034" fmla="*/ 2763838 w 8802688"/>
                  <a:gd name="connsiteY1034" fmla="*/ 3136900 h 6677025"/>
                  <a:gd name="connsiteX1035" fmla="*/ 2722563 w 8802688"/>
                  <a:gd name="connsiteY1035" fmla="*/ 3181350 h 6677025"/>
                  <a:gd name="connsiteX1036" fmla="*/ 2681288 w 8802688"/>
                  <a:gd name="connsiteY1036" fmla="*/ 3228975 h 6677025"/>
                  <a:gd name="connsiteX1037" fmla="*/ 2598738 w 8802688"/>
                  <a:gd name="connsiteY1037" fmla="*/ 3330575 h 6677025"/>
                  <a:gd name="connsiteX1038" fmla="*/ 2514600 w 8802688"/>
                  <a:gd name="connsiteY1038" fmla="*/ 3436938 h 6677025"/>
                  <a:gd name="connsiteX1039" fmla="*/ 2432050 w 8802688"/>
                  <a:gd name="connsiteY1039" fmla="*/ 3549650 h 6677025"/>
                  <a:gd name="connsiteX1040" fmla="*/ 2374900 w 8802688"/>
                  <a:gd name="connsiteY1040" fmla="*/ 3478213 h 6677025"/>
                  <a:gd name="connsiteX1041" fmla="*/ 2324100 w 8802688"/>
                  <a:gd name="connsiteY1041" fmla="*/ 3409950 h 6677025"/>
                  <a:gd name="connsiteX1042" fmla="*/ 2276475 w 8802688"/>
                  <a:gd name="connsiteY1042" fmla="*/ 3338513 h 6677025"/>
                  <a:gd name="connsiteX1043" fmla="*/ 2228850 w 8802688"/>
                  <a:gd name="connsiteY1043" fmla="*/ 3267075 h 6677025"/>
                  <a:gd name="connsiteX1044" fmla="*/ 2143125 w 8802688"/>
                  <a:gd name="connsiteY1044" fmla="*/ 3127375 h 6677025"/>
                  <a:gd name="connsiteX1045" fmla="*/ 2060575 w 8802688"/>
                  <a:gd name="connsiteY1045" fmla="*/ 2987675 h 6677025"/>
                  <a:gd name="connsiteX1046" fmla="*/ 2047875 w 8802688"/>
                  <a:gd name="connsiteY1046" fmla="*/ 2973388 h 6677025"/>
                  <a:gd name="connsiteX1047" fmla="*/ 2039938 w 8802688"/>
                  <a:gd name="connsiteY1047" fmla="*/ 2955925 h 6677025"/>
                  <a:gd name="connsiteX1048" fmla="*/ 2030413 w 8802688"/>
                  <a:gd name="connsiteY1048" fmla="*/ 2935288 h 6677025"/>
                  <a:gd name="connsiteX1049" fmla="*/ 2027238 w 8802688"/>
                  <a:gd name="connsiteY1049" fmla="*/ 2914650 h 6677025"/>
                  <a:gd name="connsiteX1050" fmla="*/ 2020888 w 8802688"/>
                  <a:gd name="connsiteY1050" fmla="*/ 2871788 h 6677025"/>
                  <a:gd name="connsiteX1051" fmla="*/ 2020888 w 8802688"/>
                  <a:gd name="connsiteY1051" fmla="*/ 2840038 h 6677025"/>
                  <a:gd name="connsiteX1052" fmla="*/ 2063750 w 8802688"/>
                  <a:gd name="connsiteY1052" fmla="*/ 2755900 h 6677025"/>
                  <a:gd name="connsiteX1053" fmla="*/ 2101850 w 8802688"/>
                  <a:gd name="connsiteY1053" fmla="*/ 2673350 h 6677025"/>
                  <a:gd name="connsiteX1054" fmla="*/ 2176463 w 8802688"/>
                  <a:gd name="connsiteY1054" fmla="*/ 2506663 h 6677025"/>
                  <a:gd name="connsiteX1055" fmla="*/ 2214563 w 8802688"/>
                  <a:gd name="connsiteY1055" fmla="*/ 2428875 h 6677025"/>
                  <a:gd name="connsiteX1056" fmla="*/ 2255838 w 8802688"/>
                  <a:gd name="connsiteY1056" fmla="*/ 2352675 h 6677025"/>
                  <a:gd name="connsiteX1057" fmla="*/ 2303463 w 8802688"/>
                  <a:gd name="connsiteY1057" fmla="*/ 2274888 h 6677025"/>
                  <a:gd name="connsiteX1058" fmla="*/ 2330450 w 8802688"/>
                  <a:gd name="connsiteY1058" fmla="*/ 2238375 h 6677025"/>
                  <a:gd name="connsiteX1059" fmla="*/ 2357438 w 8802688"/>
                  <a:gd name="connsiteY1059" fmla="*/ 2203450 h 6677025"/>
                  <a:gd name="connsiteX1060" fmla="*/ 2482850 w 8802688"/>
                  <a:gd name="connsiteY1060" fmla="*/ 2054225 h 6677025"/>
                  <a:gd name="connsiteX1061" fmla="*/ 2613025 w 8802688"/>
                  <a:gd name="connsiteY1061" fmla="*/ 1909763 h 6677025"/>
                  <a:gd name="connsiteX1062" fmla="*/ 2743200 w 8802688"/>
                  <a:gd name="connsiteY1062" fmla="*/ 1766888 h 6677025"/>
                  <a:gd name="connsiteX1063" fmla="*/ 2874963 w 8802688"/>
                  <a:gd name="connsiteY1063" fmla="*/ 1630363 h 6677025"/>
                  <a:gd name="connsiteX1064" fmla="*/ 3138488 w 8802688"/>
                  <a:gd name="connsiteY1064" fmla="*/ 1358900 h 6677025"/>
                  <a:gd name="connsiteX1065" fmla="*/ 3267075 w 8802688"/>
                  <a:gd name="connsiteY1065" fmla="*/ 1222376 h 6677025"/>
                  <a:gd name="connsiteX1066" fmla="*/ 3394075 w 8802688"/>
                  <a:gd name="connsiteY1066" fmla="*/ 1082675 h 6677025"/>
                  <a:gd name="connsiteX1067" fmla="*/ 3430588 w 8802688"/>
                  <a:gd name="connsiteY1067" fmla="*/ 1044576 h 6677025"/>
                  <a:gd name="connsiteX1068" fmla="*/ 3468688 w 8802688"/>
                  <a:gd name="connsiteY1068" fmla="*/ 1011238 h 6677025"/>
                  <a:gd name="connsiteX1069" fmla="*/ 3508375 w 8802688"/>
                  <a:gd name="connsiteY1069" fmla="*/ 984250 h 6677025"/>
                  <a:gd name="connsiteX1070" fmla="*/ 3546475 w 8802688"/>
                  <a:gd name="connsiteY1070" fmla="*/ 963613 h 6677025"/>
                  <a:gd name="connsiteX1071" fmla="*/ 3587750 w 8802688"/>
                  <a:gd name="connsiteY1071" fmla="*/ 946150 h 6677025"/>
                  <a:gd name="connsiteX1072" fmla="*/ 3629025 w 8802688"/>
                  <a:gd name="connsiteY1072" fmla="*/ 933450 h 6677025"/>
                  <a:gd name="connsiteX1073" fmla="*/ 3671888 w 8802688"/>
                  <a:gd name="connsiteY1073" fmla="*/ 922338 h 6677025"/>
                  <a:gd name="connsiteX1074" fmla="*/ 3716338 w 8802688"/>
                  <a:gd name="connsiteY1074" fmla="*/ 915988 h 6677025"/>
                  <a:gd name="connsiteX1075" fmla="*/ 3802063 w 8802688"/>
                  <a:gd name="connsiteY1075" fmla="*/ 904875 h 6677025"/>
                  <a:gd name="connsiteX1076" fmla="*/ 3890963 w 8802688"/>
                  <a:gd name="connsiteY1076" fmla="*/ 895350 h 6677025"/>
                  <a:gd name="connsiteX1077" fmla="*/ 3932238 w 8802688"/>
                  <a:gd name="connsiteY1077" fmla="*/ 889000 h 6677025"/>
                  <a:gd name="connsiteX1078" fmla="*/ 3976688 w 8802688"/>
                  <a:gd name="connsiteY1078" fmla="*/ 881063 h 6677025"/>
                  <a:gd name="connsiteX1079" fmla="*/ 4022725 w 8802688"/>
                  <a:gd name="connsiteY1079" fmla="*/ 871538 h 6677025"/>
                  <a:gd name="connsiteX1080" fmla="*/ 4064000 w 8802688"/>
                  <a:gd name="connsiteY1080" fmla="*/ 860425 h 6677025"/>
                  <a:gd name="connsiteX1081" fmla="*/ 4090988 w 8802688"/>
                  <a:gd name="connsiteY1081" fmla="*/ 857250 h 6677025"/>
                  <a:gd name="connsiteX1082" fmla="*/ 4117975 w 8802688"/>
                  <a:gd name="connsiteY1082" fmla="*/ 854075 h 6677025"/>
                  <a:gd name="connsiteX1083" fmla="*/ 4143375 w 8802688"/>
                  <a:gd name="connsiteY1083" fmla="*/ 844550 h 6677025"/>
                  <a:gd name="connsiteX1084" fmla="*/ 4170363 w 8802688"/>
                  <a:gd name="connsiteY1084" fmla="*/ 836613 h 6677025"/>
                  <a:gd name="connsiteX1085" fmla="*/ 4191000 w 8802688"/>
                  <a:gd name="connsiteY1085" fmla="*/ 823913 h 6677025"/>
                  <a:gd name="connsiteX1086" fmla="*/ 4214813 w 8802688"/>
                  <a:gd name="connsiteY1086" fmla="*/ 812801 h 6677025"/>
                  <a:gd name="connsiteX1087" fmla="*/ 4233863 w 8802688"/>
                  <a:gd name="connsiteY1087" fmla="*/ 796926 h 6677025"/>
                  <a:gd name="connsiteX1088" fmla="*/ 4248150 w 8802688"/>
                  <a:gd name="connsiteY1088" fmla="*/ 785813 h 6677025"/>
                  <a:gd name="connsiteX1089" fmla="*/ 3876675 w 8802688"/>
                  <a:gd name="connsiteY1089" fmla="*/ 785813 h 6677025"/>
                  <a:gd name="connsiteX1090" fmla="*/ 3906838 w 8802688"/>
                  <a:gd name="connsiteY1090" fmla="*/ 728663 h 6677025"/>
                  <a:gd name="connsiteX1091" fmla="*/ 3938588 w 8802688"/>
                  <a:gd name="connsiteY1091" fmla="*/ 677863 h 6677025"/>
                  <a:gd name="connsiteX1092" fmla="*/ 3971925 w 8802688"/>
                  <a:gd name="connsiteY1092" fmla="*/ 630238 h 6677025"/>
                  <a:gd name="connsiteX1093" fmla="*/ 4006850 w 8802688"/>
                  <a:gd name="connsiteY1093" fmla="*/ 585788 h 6677025"/>
                  <a:gd name="connsiteX1094" fmla="*/ 4046538 w 8802688"/>
                  <a:gd name="connsiteY1094" fmla="*/ 544513 h 6677025"/>
                  <a:gd name="connsiteX1095" fmla="*/ 4084638 w 8802688"/>
                  <a:gd name="connsiteY1095" fmla="*/ 506413 h 6677025"/>
                  <a:gd name="connsiteX1096" fmla="*/ 4125913 w 8802688"/>
                  <a:gd name="connsiteY1096" fmla="*/ 466725 h 6677025"/>
                  <a:gd name="connsiteX1097" fmla="*/ 4170363 w 8802688"/>
                  <a:gd name="connsiteY1097" fmla="*/ 434975 h 6677025"/>
                  <a:gd name="connsiteX1098" fmla="*/ 4211638 w 8802688"/>
                  <a:gd name="connsiteY1098" fmla="*/ 401638 h 6677025"/>
                  <a:gd name="connsiteX1099" fmla="*/ 4259263 w 8802688"/>
                  <a:gd name="connsiteY1099" fmla="*/ 373063 h 6677025"/>
                  <a:gd name="connsiteX1100" fmla="*/ 4303713 w 8802688"/>
                  <a:gd name="connsiteY1100" fmla="*/ 342900 h 6677025"/>
                  <a:gd name="connsiteX1101" fmla="*/ 4351338 w 8802688"/>
                  <a:gd name="connsiteY1101" fmla="*/ 315913 h 6677025"/>
                  <a:gd name="connsiteX1102" fmla="*/ 4446588 w 8802688"/>
                  <a:gd name="connsiteY1102" fmla="*/ 268288 h 6677025"/>
                  <a:gd name="connsiteX1103" fmla="*/ 4545013 w 8802688"/>
                  <a:gd name="connsiteY1103" fmla="*/ 223838 h 6677025"/>
                  <a:gd name="connsiteX1104" fmla="*/ 4654550 w 8802688"/>
                  <a:gd name="connsiteY1104" fmla="*/ 193675 h 6677025"/>
                  <a:gd name="connsiteX1105" fmla="*/ 4768850 w 8802688"/>
                  <a:gd name="connsiteY1105" fmla="*/ 163513 h 6677025"/>
                  <a:gd name="connsiteX1106" fmla="*/ 4991101 w 8802688"/>
                  <a:gd name="connsiteY1106" fmla="*/ 98425 h 6677025"/>
                  <a:gd name="connsiteX1107" fmla="*/ 5100638 w 8802688"/>
                  <a:gd name="connsiteY1107" fmla="*/ 69850 h 6677025"/>
                  <a:gd name="connsiteX1108" fmla="*/ 5213351 w 8802688"/>
                  <a:gd name="connsiteY1108" fmla="*/ 39688 h 6677025"/>
                  <a:gd name="connsiteX1109" fmla="*/ 5324476 w 8802688"/>
                  <a:gd name="connsiteY1109" fmla="*/ 19050 h 667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</a:cxnLst>
                <a:rect l="l" t="t" r="r" b="b"/>
                <a:pathLst>
                  <a:path w="8802688" h="6677025">
                    <a:moveTo>
                      <a:pt x="5546725" y="4819650"/>
                    </a:moveTo>
                    <a:lnTo>
                      <a:pt x="5573713" y="4926013"/>
                    </a:lnTo>
                    <a:lnTo>
                      <a:pt x="5603875" y="5024438"/>
                    </a:lnTo>
                    <a:lnTo>
                      <a:pt x="5630863" y="5122863"/>
                    </a:lnTo>
                    <a:lnTo>
                      <a:pt x="5657850" y="5229225"/>
                    </a:lnTo>
                    <a:lnTo>
                      <a:pt x="5668963" y="5313363"/>
                    </a:lnTo>
                    <a:lnTo>
                      <a:pt x="5681663" y="5399088"/>
                    </a:lnTo>
                    <a:lnTo>
                      <a:pt x="5686425" y="5484813"/>
                    </a:lnTo>
                    <a:lnTo>
                      <a:pt x="5689600" y="5572126"/>
                    </a:lnTo>
                    <a:lnTo>
                      <a:pt x="5695950" y="5749926"/>
                    </a:lnTo>
                    <a:lnTo>
                      <a:pt x="5695950" y="5940426"/>
                    </a:lnTo>
                    <a:lnTo>
                      <a:pt x="5692775" y="5957888"/>
                    </a:lnTo>
                    <a:lnTo>
                      <a:pt x="5689600" y="5978526"/>
                    </a:lnTo>
                    <a:lnTo>
                      <a:pt x="5681663" y="6002338"/>
                    </a:lnTo>
                    <a:lnTo>
                      <a:pt x="5672138" y="6029326"/>
                    </a:lnTo>
                    <a:lnTo>
                      <a:pt x="5659438" y="6053138"/>
                    </a:lnTo>
                    <a:lnTo>
                      <a:pt x="5648325" y="6070601"/>
                    </a:lnTo>
                    <a:lnTo>
                      <a:pt x="5634038" y="6086476"/>
                    </a:lnTo>
                    <a:lnTo>
                      <a:pt x="5627688" y="6088063"/>
                    </a:lnTo>
                    <a:lnTo>
                      <a:pt x="5621338" y="6088063"/>
                    </a:lnTo>
                    <a:lnTo>
                      <a:pt x="5526088" y="6100763"/>
                    </a:lnTo>
                    <a:lnTo>
                      <a:pt x="5430838" y="6107113"/>
                    </a:lnTo>
                    <a:lnTo>
                      <a:pt x="5338763" y="6107113"/>
                    </a:lnTo>
                    <a:lnTo>
                      <a:pt x="5249862" y="6103938"/>
                    </a:lnTo>
                    <a:lnTo>
                      <a:pt x="5068887" y="6094413"/>
                    </a:lnTo>
                    <a:lnTo>
                      <a:pt x="4973637" y="6091238"/>
                    </a:lnTo>
                    <a:lnTo>
                      <a:pt x="4878387" y="6088063"/>
                    </a:lnTo>
                    <a:lnTo>
                      <a:pt x="5045075" y="5780088"/>
                    </a:lnTo>
                    <a:lnTo>
                      <a:pt x="5213350" y="5467350"/>
                    </a:lnTo>
                    <a:lnTo>
                      <a:pt x="5380038" y="5149850"/>
                    </a:lnTo>
                    <a:close/>
                    <a:moveTo>
                      <a:pt x="576262" y="4632325"/>
                    </a:moveTo>
                    <a:lnTo>
                      <a:pt x="685799" y="4827588"/>
                    </a:lnTo>
                    <a:lnTo>
                      <a:pt x="796925" y="5030788"/>
                    </a:lnTo>
                    <a:lnTo>
                      <a:pt x="909637" y="5235575"/>
                    </a:lnTo>
                    <a:lnTo>
                      <a:pt x="1019175" y="5456238"/>
                    </a:lnTo>
                    <a:lnTo>
                      <a:pt x="1031875" y="5481638"/>
                    </a:lnTo>
                    <a:lnTo>
                      <a:pt x="1039812" y="5508626"/>
                    </a:lnTo>
                    <a:lnTo>
                      <a:pt x="1046162" y="5532438"/>
                    </a:lnTo>
                    <a:lnTo>
                      <a:pt x="1049337" y="5559426"/>
                    </a:lnTo>
                    <a:lnTo>
                      <a:pt x="1049337" y="5580063"/>
                    </a:lnTo>
                    <a:lnTo>
                      <a:pt x="1046162" y="5600701"/>
                    </a:lnTo>
                    <a:lnTo>
                      <a:pt x="1039812" y="5621338"/>
                    </a:lnTo>
                    <a:lnTo>
                      <a:pt x="1028699" y="5640388"/>
                    </a:lnTo>
                    <a:lnTo>
                      <a:pt x="1019175" y="5657851"/>
                    </a:lnTo>
                    <a:lnTo>
                      <a:pt x="1004887" y="5672138"/>
                    </a:lnTo>
                    <a:lnTo>
                      <a:pt x="987425" y="5684838"/>
                    </a:lnTo>
                    <a:lnTo>
                      <a:pt x="968375" y="5695951"/>
                    </a:lnTo>
                    <a:lnTo>
                      <a:pt x="947737" y="5705476"/>
                    </a:lnTo>
                    <a:lnTo>
                      <a:pt x="923925" y="5711826"/>
                    </a:lnTo>
                    <a:lnTo>
                      <a:pt x="896937" y="5713413"/>
                    </a:lnTo>
                    <a:lnTo>
                      <a:pt x="871537" y="5716588"/>
                    </a:lnTo>
                    <a:lnTo>
                      <a:pt x="844549" y="5716588"/>
                    </a:lnTo>
                    <a:lnTo>
                      <a:pt x="814387" y="5716588"/>
                    </a:lnTo>
                    <a:lnTo>
                      <a:pt x="787399" y="5713413"/>
                    </a:lnTo>
                    <a:lnTo>
                      <a:pt x="757237" y="5711826"/>
                    </a:lnTo>
                    <a:lnTo>
                      <a:pt x="728662" y="5702301"/>
                    </a:lnTo>
                    <a:lnTo>
                      <a:pt x="695325" y="5692776"/>
                    </a:lnTo>
                    <a:lnTo>
                      <a:pt x="636587" y="5668963"/>
                    </a:lnTo>
                    <a:lnTo>
                      <a:pt x="576262" y="5637213"/>
                    </a:lnTo>
                    <a:lnTo>
                      <a:pt x="520699" y="5600701"/>
                    </a:lnTo>
                    <a:lnTo>
                      <a:pt x="463549" y="5556251"/>
                    </a:lnTo>
                    <a:lnTo>
                      <a:pt x="406399" y="5508626"/>
                    </a:lnTo>
                    <a:lnTo>
                      <a:pt x="360362" y="5457826"/>
                    </a:lnTo>
                    <a:lnTo>
                      <a:pt x="312737" y="5405438"/>
                    </a:lnTo>
                    <a:lnTo>
                      <a:pt x="269875" y="5351463"/>
                    </a:lnTo>
                    <a:lnTo>
                      <a:pt x="234949" y="5294313"/>
                    </a:lnTo>
                    <a:lnTo>
                      <a:pt x="207962" y="5238750"/>
                    </a:lnTo>
                    <a:lnTo>
                      <a:pt x="184149" y="5184775"/>
                    </a:lnTo>
                    <a:lnTo>
                      <a:pt x="177799" y="5157788"/>
                    </a:lnTo>
                    <a:lnTo>
                      <a:pt x="173037" y="5130800"/>
                    </a:lnTo>
                    <a:lnTo>
                      <a:pt x="169862" y="5105400"/>
                    </a:lnTo>
                    <a:lnTo>
                      <a:pt x="166687" y="5081588"/>
                    </a:lnTo>
                    <a:lnTo>
                      <a:pt x="169862" y="5054600"/>
                    </a:lnTo>
                    <a:lnTo>
                      <a:pt x="173037" y="5024438"/>
                    </a:lnTo>
                    <a:lnTo>
                      <a:pt x="180975" y="4997450"/>
                    </a:lnTo>
                    <a:lnTo>
                      <a:pt x="190499" y="4973638"/>
                    </a:lnTo>
                    <a:lnTo>
                      <a:pt x="201612" y="4949825"/>
                    </a:lnTo>
                    <a:lnTo>
                      <a:pt x="214312" y="4929188"/>
                    </a:lnTo>
                    <a:lnTo>
                      <a:pt x="228599" y="4908550"/>
                    </a:lnTo>
                    <a:lnTo>
                      <a:pt x="241299" y="4894263"/>
                    </a:lnTo>
                    <a:lnTo>
                      <a:pt x="285749" y="4851400"/>
                    </a:lnTo>
                    <a:lnTo>
                      <a:pt x="330199" y="4816475"/>
                    </a:lnTo>
                    <a:lnTo>
                      <a:pt x="377825" y="4779963"/>
                    </a:lnTo>
                    <a:lnTo>
                      <a:pt x="422275" y="4748213"/>
                    </a:lnTo>
                    <a:lnTo>
                      <a:pt x="507999" y="4687888"/>
                    </a:lnTo>
                    <a:lnTo>
                      <a:pt x="544512" y="4662488"/>
                    </a:lnTo>
                    <a:close/>
                    <a:moveTo>
                      <a:pt x="6180138" y="3546475"/>
                    </a:moveTo>
                    <a:lnTo>
                      <a:pt x="6124576" y="3562350"/>
                    </a:lnTo>
                    <a:lnTo>
                      <a:pt x="6076951" y="3579813"/>
                    </a:lnTo>
                    <a:lnTo>
                      <a:pt x="6037263" y="3600450"/>
                    </a:lnTo>
                    <a:lnTo>
                      <a:pt x="6002338" y="3624263"/>
                    </a:lnTo>
                    <a:lnTo>
                      <a:pt x="5978526" y="3651250"/>
                    </a:lnTo>
                    <a:lnTo>
                      <a:pt x="5961063" y="3678238"/>
                    </a:lnTo>
                    <a:lnTo>
                      <a:pt x="5948363" y="3705225"/>
                    </a:lnTo>
                    <a:lnTo>
                      <a:pt x="5945188" y="3719513"/>
                    </a:lnTo>
                    <a:lnTo>
                      <a:pt x="5945188" y="3733800"/>
                    </a:lnTo>
                    <a:lnTo>
                      <a:pt x="5986463" y="3698875"/>
                    </a:lnTo>
                    <a:lnTo>
                      <a:pt x="6046788" y="3654425"/>
                    </a:lnTo>
                    <a:lnTo>
                      <a:pt x="6115051" y="3600450"/>
                    </a:lnTo>
                    <a:lnTo>
                      <a:pt x="6148388" y="3573463"/>
                    </a:lnTo>
                    <a:close/>
                    <a:moveTo>
                      <a:pt x="279400" y="2203450"/>
                    </a:moveTo>
                    <a:lnTo>
                      <a:pt x="354013" y="2203450"/>
                    </a:lnTo>
                    <a:lnTo>
                      <a:pt x="327025" y="2274888"/>
                    </a:lnTo>
                    <a:lnTo>
                      <a:pt x="303213" y="2343150"/>
                    </a:lnTo>
                    <a:lnTo>
                      <a:pt x="261938" y="2482850"/>
                    </a:lnTo>
                    <a:lnTo>
                      <a:pt x="217488" y="2625726"/>
                    </a:lnTo>
                    <a:lnTo>
                      <a:pt x="193675" y="2693988"/>
                    </a:lnTo>
                    <a:lnTo>
                      <a:pt x="166688" y="2765425"/>
                    </a:lnTo>
                    <a:lnTo>
                      <a:pt x="169863" y="2792413"/>
                    </a:lnTo>
                    <a:lnTo>
                      <a:pt x="173038" y="2819400"/>
                    </a:lnTo>
                    <a:lnTo>
                      <a:pt x="180975" y="2844801"/>
                    </a:lnTo>
                    <a:lnTo>
                      <a:pt x="190500" y="2871788"/>
                    </a:lnTo>
                    <a:lnTo>
                      <a:pt x="201613" y="2895601"/>
                    </a:lnTo>
                    <a:lnTo>
                      <a:pt x="214313" y="2916238"/>
                    </a:lnTo>
                    <a:lnTo>
                      <a:pt x="228600" y="2935288"/>
                    </a:lnTo>
                    <a:lnTo>
                      <a:pt x="241300" y="2952751"/>
                    </a:lnTo>
                    <a:lnTo>
                      <a:pt x="242888" y="2959101"/>
                    </a:lnTo>
                    <a:lnTo>
                      <a:pt x="242888" y="2963863"/>
                    </a:lnTo>
                    <a:lnTo>
                      <a:pt x="255588" y="2973388"/>
                    </a:lnTo>
                    <a:lnTo>
                      <a:pt x="266700" y="2979738"/>
                    </a:lnTo>
                    <a:lnTo>
                      <a:pt x="288925" y="2984501"/>
                    </a:lnTo>
                    <a:lnTo>
                      <a:pt x="336550" y="2987676"/>
                    </a:lnTo>
                    <a:lnTo>
                      <a:pt x="388938" y="2987676"/>
                    </a:lnTo>
                    <a:lnTo>
                      <a:pt x="404813" y="2987676"/>
                    </a:lnTo>
                    <a:lnTo>
                      <a:pt x="425450" y="2982913"/>
                    </a:lnTo>
                    <a:lnTo>
                      <a:pt x="469900" y="2963863"/>
                    </a:lnTo>
                    <a:lnTo>
                      <a:pt x="520700" y="2940051"/>
                    </a:lnTo>
                    <a:lnTo>
                      <a:pt x="576263" y="2914651"/>
                    </a:lnTo>
                    <a:lnTo>
                      <a:pt x="573088" y="2946401"/>
                    </a:lnTo>
                    <a:lnTo>
                      <a:pt x="568325" y="2979738"/>
                    </a:lnTo>
                    <a:lnTo>
                      <a:pt x="558801" y="3008313"/>
                    </a:lnTo>
                    <a:lnTo>
                      <a:pt x="544513" y="3038476"/>
                    </a:lnTo>
                    <a:lnTo>
                      <a:pt x="528638" y="3062288"/>
                    </a:lnTo>
                    <a:lnTo>
                      <a:pt x="508000" y="3086101"/>
                    </a:lnTo>
                    <a:lnTo>
                      <a:pt x="487363" y="3106738"/>
                    </a:lnTo>
                    <a:lnTo>
                      <a:pt x="463550" y="3124201"/>
                    </a:lnTo>
                    <a:lnTo>
                      <a:pt x="439738" y="3136901"/>
                    </a:lnTo>
                    <a:lnTo>
                      <a:pt x="412750" y="3148013"/>
                    </a:lnTo>
                    <a:lnTo>
                      <a:pt x="382588" y="3157538"/>
                    </a:lnTo>
                    <a:lnTo>
                      <a:pt x="357188" y="3160713"/>
                    </a:lnTo>
                    <a:lnTo>
                      <a:pt x="327025" y="3160713"/>
                    </a:lnTo>
                    <a:lnTo>
                      <a:pt x="296863" y="3157538"/>
                    </a:lnTo>
                    <a:lnTo>
                      <a:pt x="269875" y="3148013"/>
                    </a:lnTo>
                    <a:lnTo>
                      <a:pt x="241300" y="3136901"/>
                    </a:lnTo>
                    <a:lnTo>
                      <a:pt x="228600" y="3130551"/>
                    </a:lnTo>
                    <a:lnTo>
                      <a:pt x="214313" y="3119438"/>
                    </a:lnTo>
                    <a:lnTo>
                      <a:pt x="187325" y="3092451"/>
                    </a:lnTo>
                    <a:lnTo>
                      <a:pt x="160338" y="3055938"/>
                    </a:lnTo>
                    <a:lnTo>
                      <a:pt x="133350" y="3017838"/>
                    </a:lnTo>
                    <a:lnTo>
                      <a:pt x="109538" y="2970213"/>
                    </a:lnTo>
                    <a:lnTo>
                      <a:pt x="85725" y="2922588"/>
                    </a:lnTo>
                    <a:lnTo>
                      <a:pt x="65088" y="2868613"/>
                    </a:lnTo>
                    <a:lnTo>
                      <a:pt x="47625" y="2816225"/>
                    </a:lnTo>
                    <a:lnTo>
                      <a:pt x="30163" y="2762250"/>
                    </a:lnTo>
                    <a:lnTo>
                      <a:pt x="17463" y="2708275"/>
                    </a:lnTo>
                    <a:lnTo>
                      <a:pt x="9525" y="2655888"/>
                    </a:lnTo>
                    <a:lnTo>
                      <a:pt x="3175" y="2608263"/>
                    </a:lnTo>
                    <a:lnTo>
                      <a:pt x="0" y="2563813"/>
                    </a:lnTo>
                    <a:lnTo>
                      <a:pt x="0" y="2524125"/>
                    </a:lnTo>
                    <a:lnTo>
                      <a:pt x="9525" y="2492375"/>
                    </a:lnTo>
                    <a:lnTo>
                      <a:pt x="11113" y="2476500"/>
                    </a:lnTo>
                    <a:lnTo>
                      <a:pt x="17463" y="2465388"/>
                    </a:lnTo>
                    <a:lnTo>
                      <a:pt x="47625" y="2425700"/>
                    </a:lnTo>
                    <a:lnTo>
                      <a:pt x="79375" y="2387600"/>
                    </a:lnTo>
                    <a:lnTo>
                      <a:pt x="112713" y="2352675"/>
                    </a:lnTo>
                    <a:lnTo>
                      <a:pt x="149225" y="2322513"/>
                    </a:lnTo>
                    <a:lnTo>
                      <a:pt x="217488" y="2260600"/>
                    </a:lnTo>
                    <a:close/>
                    <a:moveTo>
                      <a:pt x="5886450" y="2019300"/>
                    </a:moveTo>
                    <a:lnTo>
                      <a:pt x="5907087" y="2022475"/>
                    </a:lnTo>
                    <a:lnTo>
                      <a:pt x="5930900" y="2028825"/>
                    </a:lnTo>
                    <a:lnTo>
                      <a:pt x="5957888" y="2036763"/>
                    </a:lnTo>
                    <a:lnTo>
                      <a:pt x="5984875" y="2049463"/>
                    </a:lnTo>
                    <a:lnTo>
                      <a:pt x="6010275" y="2060575"/>
                    </a:lnTo>
                    <a:lnTo>
                      <a:pt x="6034088" y="2078038"/>
                    </a:lnTo>
                    <a:lnTo>
                      <a:pt x="6057900" y="2093913"/>
                    </a:lnTo>
                    <a:lnTo>
                      <a:pt x="5951538" y="2170113"/>
                    </a:lnTo>
                    <a:lnTo>
                      <a:pt x="5897562" y="2209800"/>
                    </a:lnTo>
                    <a:lnTo>
                      <a:pt x="5838825" y="2244725"/>
                    </a:lnTo>
                    <a:lnTo>
                      <a:pt x="5811837" y="2216150"/>
                    </a:lnTo>
                    <a:lnTo>
                      <a:pt x="5788025" y="2182813"/>
                    </a:lnTo>
                    <a:lnTo>
                      <a:pt x="5775325" y="2165350"/>
                    </a:lnTo>
                    <a:lnTo>
                      <a:pt x="5770562" y="2146300"/>
                    </a:lnTo>
                    <a:lnTo>
                      <a:pt x="5764212" y="2132013"/>
                    </a:lnTo>
                    <a:lnTo>
                      <a:pt x="5764212" y="2117725"/>
                    </a:lnTo>
                    <a:lnTo>
                      <a:pt x="5770562" y="2101850"/>
                    </a:lnTo>
                    <a:lnTo>
                      <a:pt x="5778500" y="2087563"/>
                    </a:lnTo>
                    <a:lnTo>
                      <a:pt x="5791200" y="2073275"/>
                    </a:lnTo>
                    <a:lnTo>
                      <a:pt x="5805487" y="2057400"/>
                    </a:lnTo>
                    <a:lnTo>
                      <a:pt x="5821362" y="2046288"/>
                    </a:lnTo>
                    <a:lnTo>
                      <a:pt x="5838825" y="2033588"/>
                    </a:lnTo>
                    <a:lnTo>
                      <a:pt x="5853112" y="2025650"/>
                    </a:lnTo>
                    <a:lnTo>
                      <a:pt x="5870575" y="2022475"/>
                    </a:lnTo>
                    <a:close/>
                    <a:moveTo>
                      <a:pt x="6169026" y="1685925"/>
                    </a:moveTo>
                    <a:lnTo>
                      <a:pt x="6076951" y="1712913"/>
                    </a:lnTo>
                    <a:lnTo>
                      <a:pt x="5984875" y="1739900"/>
                    </a:lnTo>
                    <a:lnTo>
                      <a:pt x="5938838" y="1757363"/>
                    </a:lnTo>
                    <a:lnTo>
                      <a:pt x="5894388" y="1774825"/>
                    </a:lnTo>
                    <a:lnTo>
                      <a:pt x="5849938" y="1798638"/>
                    </a:lnTo>
                    <a:lnTo>
                      <a:pt x="5805488" y="1828800"/>
                    </a:lnTo>
                    <a:lnTo>
                      <a:pt x="5764213" y="1862138"/>
                    </a:lnTo>
                    <a:lnTo>
                      <a:pt x="5722938" y="1897063"/>
                    </a:lnTo>
                    <a:lnTo>
                      <a:pt x="5683250" y="1933575"/>
                    </a:lnTo>
                    <a:lnTo>
                      <a:pt x="5648325" y="1971675"/>
                    </a:lnTo>
                    <a:lnTo>
                      <a:pt x="5576888" y="2052638"/>
                    </a:lnTo>
                    <a:lnTo>
                      <a:pt x="5502275" y="2128838"/>
                    </a:lnTo>
                    <a:lnTo>
                      <a:pt x="5522913" y="2122488"/>
                    </a:lnTo>
                    <a:lnTo>
                      <a:pt x="5543550" y="2117725"/>
                    </a:lnTo>
                    <a:lnTo>
                      <a:pt x="5586413" y="2098675"/>
                    </a:lnTo>
                    <a:lnTo>
                      <a:pt x="5607050" y="2093913"/>
                    </a:lnTo>
                    <a:lnTo>
                      <a:pt x="5624513" y="2087563"/>
                    </a:lnTo>
                    <a:lnTo>
                      <a:pt x="5641975" y="2087563"/>
                    </a:lnTo>
                    <a:lnTo>
                      <a:pt x="5657850" y="2093913"/>
                    </a:lnTo>
                    <a:lnTo>
                      <a:pt x="5832475" y="2357438"/>
                    </a:lnTo>
                    <a:lnTo>
                      <a:pt x="5975350" y="2265363"/>
                    </a:lnTo>
                    <a:lnTo>
                      <a:pt x="6115051" y="2170113"/>
                    </a:lnTo>
                    <a:lnTo>
                      <a:pt x="6264276" y="2078038"/>
                    </a:lnTo>
                    <a:lnTo>
                      <a:pt x="6340476" y="2030413"/>
                    </a:lnTo>
                    <a:lnTo>
                      <a:pt x="6424613" y="1982788"/>
                    </a:lnTo>
                    <a:lnTo>
                      <a:pt x="6400801" y="1981200"/>
                    </a:lnTo>
                    <a:lnTo>
                      <a:pt x="6364288" y="1971675"/>
                    </a:lnTo>
                    <a:lnTo>
                      <a:pt x="6323013" y="1958975"/>
                    </a:lnTo>
                    <a:lnTo>
                      <a:pt x="6302376" y="1947863"/>
                    </a:lnTo>
                    <a:lnTo>
                      <a:pt x="6281738" y="1935163"/>
                    </a:lnTo>
                    <a:lnTo>
                      <a:pt x="6261101" y="1917700"/>
                    </a:lnTo>
                    <a:lnTo>
                      <a:pt x="6240463" y="1900238"/>
                    </a:lnTo>
                    <a:lnTo>
                      <a:pt x="6221413" y="1876425"/>
                    </a:lnTo>
                    <a:lnTo>
                      <a:pt x="6203951" y="1849438"/>
                    </a:lnTo>
                    <a:lnTo>
                      <a:pt x="6192838" y="1817688"/>
                    </a:lnTo>
                    <a:lnTo>
                      <a:pt x="6180138" y="1778000"/>
                    </a:lnTo>
                    <a:lnTo>
                      <a:pt x="6170613" y="1736725"/>
                    </a:lnTo>
                    <a:close/>
                    <a:moveTo>
                      <a:pt x="8401050" y="1338262"/>
                    </a:moveTo>
                    <a:lnTo>
                      <a:pt x="8332788" y="1382712"/>
                    </a:lnTo>
                    <a:lnTo>
                      <a:pt x="8264525" y="1430337"/>
                    </a:lnTo>
                    <a:lnTo>
                      <a:pt x="8131175" y="1531937"/>
                    </a:lnTo>
                    <a:lnTo>
                      <a:pt x="8002588" y="1630363"/>
                    </a:lnTo>
                    <a:lnTo>
                      <a:pt x="7886700" y="1722438"/>
                    </a:lnTo>
                    <a:lnTo>
                      <a:pt x="7920038" y="1727200"/>
                    </a:lnTo>
                    <a:lnTo>
                      <a:pt x="7954963" y="1727200"/>
                    </a:lnTo>
                    <a:lnTo>
                      <a:pt x="7993063" y="1725613"/>
                    </a:lnTo>
                    <a:lnTo>
                      <a:pt x="8029575" y="1716088"/>
                    </a:lnTo>
                    <a:lnTo>
                      <a:pt x="8064500" y="1703388"/>
                    </a:lnTo>
                    <a:lnTo>
                      <a:pt x="8101013" y="1689100"/>
                    </a:lnTo>
                    <a:lnTo>
                      <a:pt x="8135938" y="1668463"/>
                    </a:lnTo>
                    <a:lnTo>
                      <a:pt x="8172450" y="1644650"/>
                    </a:lnTo>
                    <a:lnTo>
                      <a:pt x="8204200" y="1617662"/>
                    </a:lnTo>
                    <a:lnTo>
                      <a:pt x="8237538" y="1587500"/>
                    </a:lnTo>
                    <a:lnTo>
                      <a:pt x="8270875" y="1555750"/>
                    </a:lnTo>
                    <a:lnTo>
                      <a:pt x="8299450" y="1516062"/>
                    </a:lnTo>
                    <a:lnTo>
                      <a:pt x="8329613" y="1477963"/>
                    </a:lnTo>
                    <a:lnTo>
                      <a:pt x="8356600" y="1433512"/>
                    </a:lnTo>
                    <a:lnTo>
                      <a:pt x="8380413" y="1389062"/>
                    </a:lnTo>
                    <a:close/>
                    <a:moveTo>
                      <a:pt x="4067176" y="1181100"/>
                    </a:moveTo>
                    <a:lnTo>
                      <a:pt x="3979864" y="1184275"/>
                    </a:lnTo>
                    <a:lnTo>
                      <a:pt x="3900489" y="1192213"/>
                    </a:lnTo>
                    <a:lnTo>
                      <a:pt x="3860801" y="1201738"/>
                    </a:lnTo>
                    <a:lnTo>
                      <a:pt x="3825876" y="1211263"/>
                    </a:lnTo>
                    <a:lnTo>
                      <a:pt x="3790951" y="1219200"/>
                    </a:lnTo>
                    <a:lnTo>
                      <a:pt x="3757613" y="1231900"/>
                    </a:lnTo>
                    <a:lnTo>
                      <a:pt x="3724276" y="1246188"/>
                    </a:lnTo>
                    <a:lnTo>
                      <a:pt x="3695701" y="1260475"/>
                    </a:lnTo>
                    <a:lnTo>
                      <a:pt x="3665538" y="1279525"/>
                    </a:lnTo>
                    <a:lnTo>
                      <a:pt x="3635376" y="1296988"/>
                    </a:lnTo>
                    <a:lnTo>
                      <a:pt x="3608388" y="1317625"/>
                    </a:lnTo>
                    <a:lnTo>
                      <a:pt x="3581401" y="1341438"/>
                    </a:lnTo>
                    <a:lnTo>
                      <a:pt x="3557588" y="1365250"/>
                    </a:lnTo>
                    <a:lnTo>
                      <a:pt x="3533776" y="1392238"/>
                    </a:lnTo>
                    <a:lnTo>
                      <a:pt x="3509963" y="1419225"/>
                    </a:lnTo>
                    <a:lnTo>
                      <a:pt x="3489326" y="1450975"/>
                    </a:lnTo>
                    <a:lnTo>
                      <a:pt x="3468688" y="1481138"/>
                    </a:lnTo>
                    <a:lnTo>
                      <a:pt x="3448051" y="1516063"/>
                    </a:lnTo>
                    <a:lnTo>
                      <a:pt x="3413126" y="1590675"/>
                    </a:lnTo>
                    <a:lnTo>
                      <a:pt x="3379788" y="1671638"/>
                    </a:lnTo>
                    <a:lnTo>
                      <a:pt x="3349626" y="1763713"/>
                    </a:lnTo>
                    <a:lnTo>
                      <a:pt x="3325813" y="1865313"/>
                    </a:lnTo>
                    <a:lnTo>
                      <a:pt x="3302001" y="1971676"/>
                    </a:lnTo>
                    <a:lnTo>
                      <a:pt x="3281363" y="2090738"/>
                    </a:lnTo>
                    <a:lnTo>
                      <a:pt x="3368676" y="1944688"/>
                    </a:lnTo>
                    <a:lnTo>
                      <a:pt x="3451226" y="1787526"/>
                    </a:lnTo>
                    <a:lnTo>
                      <a:pt x="3533776" y="1624013"/>
                    </a:lnTo>
                    <a:lnTo>
                      <a:pt x="3617913" y="1454150"/>
                    </a:lnTo>
                    <a:lnTo>
                      <a:pt x="3652838" y="1454150"/>
                    </a:lnTo>
                    <a:lnTo>
                      <a:pt x="3656013" y="1495425"/>
                    </a:lnTo>
                    <a:lnTo>
                      <a:pt x="3659188" y="1531938"/>
                    </a:lnTo>
                    <a:lnTo>
                      <a:pt x="3673476" y="1600200"/>
                    </a:lnTo>
                    <a:lnTo>
                      <a:pt x="3686176" y="1658938"/>
                    </a:lnTo>
                    <a:lnTo>
                      <a:pt x="3689351" y="1689100"/>
                    </a:lnTo>
                    <a:lnTo>
                      <a:pt x="3692526" y="1716088"/>
                    </a:lnTo>
                    <a:lnTo>
                      <a:pt x="3713163" y="1662113"/>
                    </a:lnTo>
                    <a:lnTo>
                      <a:pt x="3736976" y="1609725"/>
                    </a:lnTo>
                    <a:lnTo>
                      <a:pt x="3757613" y="1562101"/>
                    </a:lnTo>
                    <a:lnTo>
                      <a:pt x="3784601" y="1514475"/>
                    </a:lnTo>
                    <a:lnTo>
                      <a:pt x="3811588" y="1471613"/>
                    </a:lnTo>
                    <a:lnTo>
                      <a:pt x="3840163" y="1430338"/>
                    </a:lnTo>
                    <a:lnTo>
                      <a:pt x="3870326" y="1392238"/>
                    </a:lnTo>
                    <a:lnTo>
                      <a:pt x="3906839" y="1355725"/>
                    </a:lnTo>
                    <a:lnTo>
                      <a:pt x="3941764" y="1327150"/>
                    </a:lnTo>
                    <a:lnTo>
                      <a:pt x="3979864" y="1296988"/>
                    </a:lnTo>
                    <a:lnTo>
                      <a:pt x="4022726" y="1273175"/>
                    </a:lnTo>
                    <a:lnTo>
                      <a:pt x="4067176" y="1249363"/>
                    </a:lnTo>
                    <a:lnTo>
                      <a:pt x="4117976" y="1231900"/>
                    </a:lnTo>
                    <a:lnTo>
                      <a:pt x="4167189" y="1216025"/>
                    </a:lnTo>
                    <a:lnTo>
                      <a:pt x="4224339" y="1201738"/>
                    </a:lnTo>
                    <a:lnTo>
                      <a:pt x="4286251" y="1195388"/>
                    </a:lnTo>
                    <a:lnTo>
                      <a:pt x="4170364" y="1184275"/>
                    </a:lnTo>
                    <a:lnTo>
                      <a:pt x="4117976" y="1181100"/>
                    </a:lnTo>
                    <a:close/>
                    <a:moveTo>
                      <a:pt x="5586413" y="1166812"/>
                    </a:moveTo>
                    <a:lnTo>
                      <a:pt x="5481638" y="1204912"/>
                    </a:lnTo>
                    <a:lnTo>
                      <a:pt x="5437188" y="1225550"/>
                    </a:lnTo>
                    <a:lnTo>
                      <a:pt x="5399088" y="1243012"/>
                    </a:lnTo>
                    <a:lnTo>
                      <a:pt x="5365751" y="1260475"/>
                    </a:lnTo>
                    <a:lnTo>
                      <a:pt x="5335588" y="1282700"/>
                    </a:lnTo>
                    <a:lnTo>
                      <a:pt x="5308601" y="1300162"/>
                    </a:lnTo>
                    <a:lnTo>
                      <a:pt x="5287963" y="1320800"/>
                    </a:lnTo>
                    <a:lnTo>
                      <a:pt x="5270501" y="1341437"/>
                    </a:lnTo>
                    <a:lnTo>
                      <a:pt x="5259388" y="1362075"/>
                    </a:lnTo>
                    <a:lnTo>
                      <a:pt x="5246688" y="1385887"/>
                    </a:lnTo>
                    <a:lnTo>
                      <a:pt x="5240338" y="1409700"/>
                    </a:lnTo>
                    <a:lnTo>
                      <a:pt x="5237163" y="1436687"/>
                    </a:lnTo>
                    <a:lnTo>
                      <a:pt x="5237163" y="1463675"/>
                    </a:lnTo>
                    <a:lnTo>
                      <a:pt x="5240338" y="1492250"/>
                    </a:lnTo>
                    <a:lnTo>
                      <a:pt x="5246688" y="1525587"/>
                    </a:lnTo>
                    <a:lnTo>
                      <a:pt x="5287963" y="1484312"/>
                    </a:lnTo>
                    <a:lnTo>
                      <a:pt x="5330826" y="1439862"/>
                    </a:lnTo>
                    <a:lnTo>
                      <a:pt x="5416551" y="1347787"/>
                    </a:lnTo>
                    <a:lnTo>
                      <a:pt x="5499101" y="1252537"/>
                    </a:lnTo>
                    <a:lnTo>
                      <a:pt x="5540376" y="1208087"/>
                    </a:lnTo>
                    <a:close/>
                    <a:moveTo>
                      <a:pt x="5434013" y="0"/>
                    </a:moveTo>
                    <a:lnTo>
                      <a:pt x="5519738" y="3175"/>
                    </a:lnTo>
                    <a:lnTo>
                      <a:pt x="5610226" y="12700"/>
                    </a:lnTo>
                    <a:lnTo>
                      <a:pt x="5699126" y="30163"/>
                    </a:lnTo>
                    <a:lnTo>
                      <a:pt x="5788026" y="50800"/>
                    </a:lnTo>
                    <a:lnTo>
                      <a:pt x="5876926" y="77788"/>
                    </a:lnTo>
                    <a:lnTo>
                      <a:pt x="5965826" y="111125"/>
                    </a:lnTo>
                    <a:lnTo>
                      <a:pt x="6054726" y="146050"/>
                    </a:lnTo>
                    <a:lnTo>
                      <a:pt x="6142038" y="187325"/>
                    </a:lnTo>
                    <a:lnTo>
                      <a:pt x="6237288" y="258763"/>
                    </a:lnTo>
                    <a:lnTo>
                      <a:pt x="6329363" y="333375"/>
                    </a:lnTo>
                    <a:lnTo>
                      <a:pt x="6418263" y="407988"/>
                    </a:lnTo>
                    <a:lnTo>
                      <a:pt x="6507163" y="485775"/>
                    </a:lnTo>
                    <a:lnTo>
                      <a:pt x="6677026" y="639763"/>
                    </a:lnTo>
                    <a:lnTo>
                      <a:pt x="6762751" y="714375"/>
                    </a:lnTo>
                    <a:lnTo>
                      <a:pt x="6846888" y="785813"/>
                    </a:lnTo>
                    <a:lnTo>
                      <a:pt x="6846888" y="796926"/>
                    </a:lnTo>
                    <a:lnTo>
                      <a:pt x="6851651" y="812801"/>
                    </a:lnTo>
                    <a:lnTo>
                      <a:pt x="6858001" y="823913"/>
                    </a:lnTo>
                    <a:lnTo>
                      <a:pt x="6867526" y="836613"/>
                    </a:lnTo>
                    <a:lnTo>
                      <a:pt x="6878638" y="844550"/>
                    </a:lnTo>
                    <a:lnTo>
                      <a:pt x="6891338" y="854075"/>
                    </a:lnTo>
                    <a:lnTo>
                      <a:pt x="6905626" y="857250"/>
                    </a:lnTo>
                    <a:lnTo>
                      <a:pt x="6919913" y="860425"/>
                    </a:lnTo>
                    <a:lnTo>
                      <a:pt x="6973888" y="868363"/>
                    </a:lnTo>
                    <a:lnTo>
                      <a:pt x="7024688" y="884238"/>
                    </a:lnTo>
                    <a:lnTo>
                      <a:pt x="7072313" y="901700"/>
                    </a:lnTo>
                    <a:lnTo>
                      <a:pt x="7116763" y="925513"/>
                    </a:lnTo>
                    <a:lnTo>
                      <a:pt x="7158038" y="952500"/>
                    </a:lnTo>
                    <a:lnTo>
                      <a:pt x="7199313" y="981075"/>
                    </a:lnTo>
                    <a:lnTo>
                      <a:pt x="7235826" y="1014413"/>
                    </a:lnTo>
                    <a:lnTo>
                      <a:pt x="7270751" y="1049338"/>
                    </a:lnTo>
                    <a:lnTo>
                      <a:pt x="7307263" y="1089025"/>
                    </a:lnTo>
                    <a:lnTo>
                      <a:pt x="7337426" y="1127125"/>
                    </a:lnTo>
                    <a:lnTo>
                      <a:pt x="7399338" y="1211263"/>
                    </a:lnTo>
                    <a:lnTo>
                      <a:pt x="7454901" y="1296988"/>
                    </a:lnTo>
                    <a:lnTo>
                      <a:pt x="7512051" y="1382713"/>
                    </a:lnTo>
                    <a:lnTo>
                      <a:pt x="7069138" y="1492250"/>
                    </a:lnTo>
                    <a:lnTo>
                      <a:pt x="7083426" y="1573213"/>
                    </a:lnTo>
                    <a:lnTo>
                      <a:pt x="7092951" y="1611313"/>
                    </a:lnTo>
                    <a:lnTo>
                      <a:pt x="7104063" y="1647826"/>
                    </a:lnTo>
                    <a:lnTo>
                      <a:pt x="7116763" y="1677988"/>
                    </a:lnTo>
                    <a:lnTo>
                      <a:pt x="7131051" y="1706563"/>
                    </a:lnTo>
                    <a:lnTo>
                      <a:pt x="7150101" y="1733550"/>
                    </a:lnTo>
                    <a:lnTo>
                      <a:pt x="7170738" y="1754188"/>
                    </a:lnTo>
                    <a:lnTo>
                      <a:pt x="7191376" y="1774825"/>
                    </a:lnTo>
                    <a:lnTo>
                      <a:pt x="7218363" y="1790700"/>
                    </a:lnTo>
                    <a:lnTo>
                      <a:pt x="7243763" y="1801813"/>
                    </a:lnTo>
                    <a:lnTo>
                      <a:pt x="7277101" y="1811338"/>
                    </a:lnTo>
                    <a:lnTo>
                      <a:pt x="7310438" y="1814513"/>
                    </a:lnTo>
                    <a:lnTo>
                      <a:pt x="7348538" y="1811338"/>
                    </a:lnTo>
                    <a:lnTo>
                      <a:pt x="7392988" y="1804988"/>
                    </a:lnTo>
                    <a:lnTo>
                      <a:pt x="7437438" y="1793875"/>
                    </a:lnTo>
                    <a:lnTo>
                      <a:pt x="7550151" y="1906588"/>
                    </a:lnTo>
                    <a:lnTo>
                      <a:pt x="7362826" y="1941513"/>
                    </a:lnTo>
                    <a:lnTo>
                      <a:pt x="7221538" y="1974850"/>
                    </a:lnTo>
                    <a:lnTo>
                      <a:pt x="7164388" y="1992313"/>
                    </a:lnTo>
                    <a:lnTo>
                      <a:pt x="7116763" y="2006600"/>
                    </a:lnTo>
                    <a:lnTo>
                      <a:pt x="7075488" y="2025650"/>
                    </a:lnTo>
                    <a:lnTo>
                      <a:pt x="7038976" y="2046288"/>
                    </a:lnTo>
                    <a:lnTo>
                      <a:pt x="7011988" y="2066925"/>
                    </a:lnTo>
                    <a:lnTo>
                      <a:pt x="6988176" y="2093913"/>
                    </a:lnTo>
                    <a:lnTo>
                      <a:pt x="6970713" y="2122488"/>
                    </a:lnTo>
                    <a:lnTo>
                      <a:pt x="6956426" y="2159000"/>
                    </a:lnTo>
                    <a:lnTo>
                      <a:pt x="6943726" y="2197100"/>
                    </a:lnTo>
                    <a:lnTo>
                      <a:pt x="6935788" y="2241550"/>
                    </a:lnTo>
                    <a:lnTo>
                      <a:pt x="6926263" y="2295525"/>
                    </a:lnTo>
                    <a:lnTo>
                      <a:pt x="6919913" y="2355850"/>
                    </a:lnTo>
                    <a:lnTo>
                      <a:pt x="6946901" y="2298700"/>
                    </a:lnTo>
                    <a:lnTo>
                      <a:pt x="6973888" y="2244725"/>
                    </a:lnTo>
                    <a:lnTo>
                      <a:pt x="7004051" y="2200275"/>
                    </a:lnTo>
                    <a:lnTo>
                      <a:pt x="7015163" y="2182813"/>
                    </a:lnTo>
                    <a:lnTo>
                      <a:pt x="7031038" y="2168525"/>
                    </a:lnTo>
                    <a:lnTo>
                      <a:pt x="7081838" y="2117725"/>
                    </a:lnTo>
                    <a:lnTo>
                      <a:pt x="7127876" y="2073276"/>
                    </a:lnTo>
                    <a:lnTo>
                      <a:pt x="7181851" y="2030413"/>
                    </a:lnTo>
                    <a:lnTo>
                      <a:pt x="7253288" y="1981200"/>
                    </a:lnTo>
                    <a:lnTo>
                      <a:pt x="7226301" y="2135188"/>
                    </a:lnTo>
                    <a:lnTo>
                      <a:pt x="7197726" y="2268538"/>
                    </a:lnTo>
                    <a:lnTo>
                      <a:pt x="7170738" y="2390775"/>
                    </a:lnTo>
                    <a:lnTo>
                      <a:pt x="7140576" y="2503488"/>
                    </a:lnTo>
                    <a:lnTo>
                      <a:pt x="7178676" y="2503488"/>
                    </a:lnTo>
                    <a:lnTo>
                      <a:pt x="7235826" y="2414588"/>
                    </a:lnTo>
                    <a:lnTo>
                      <a:pt x="7289801" y="2316163"/>
                    </a:lnTo>
                    <a:lnTo>
                      <a:pt x="7345363" y="2217738"/>
                    </a:lnTo>
                    <a:lnTo>
                      <a:pt x="7402513" y="2128838"/>
                    </a:lnTo>
                    <a:lnTo>
                      <a:pt x="7405688" y="2117725"/>
                    </a:lnTo>
                    <a:lnTo>
                      <a:pt x="7413626" y="2108200"/>
                    </a:lnTo>
                    <a:lnTo>
                      <a:pt x="7426326" y="2098675"/>
                    </a:lnTo>
                    <a:lnTo>
                      <a:pt x="7443788" y="2093913"/>
                    </a:lnTo>
                    <a:lnTo>
                      <a:pt x="7478713" y="2076451"/>
                    </a:lnTo>
                    <a:lnTo>
                      <a:pt x="7497763" y="2066925"/>
                    </a:lnTo>
                    <a:lnTo>
                      <a:pt x="7512051" y="2054225"/>
                    </a:lnTo>
                    <a:lnTo>
                      <a:pt x="7539038" y="2084388"/>
                    </a:lnTo>
                    <a:lnTo>
                      <a:pt x="7553326" y="2098675"/>
                    </a:lnTo>
                    <a:lnTo>
                      <a:pt x="7562851" y="2114550"/>
                    </a:lnTo>
                    <a:lnTo>
                      <a:pt x="7573963" y="2135188"/>
                    </a:lnTo>
                    <a:lnTo>
                      <a:pt x="7580313" y="2155825"/>
                    </a:lnTo>
                    <a:lnTo>
                      <a:pt x="7586663" y="2176463"/>
                    </a:lnTo>
                    <a:lnTo>
                      <a:pt x="7586663" y="2203450"/>
                    </a:lnTo>
                    <a:lnTo>
                      <a:pt x="7586663" y="2262188"/>
                    </a:lnTo>
                    <a:lnTo>
                      <a:pt x="7580313" y="2322513"/>
                    </a:lnTo>
                    <a:lnTo>
                      <a:pt x="7569201" y="2452688"/>
                    </a:lnTo>
                    <a:lnTo>
                      <a:pt x="7556501" y="2587625"/>
                    </a:lnTo>
                    <a:lnTo>
                      <a:pt x="7550151" y="2659063"/>
                    </a:lnTo>
                    <a:lnTo>
                      <a:pt x="7550151" y="2727325"/>
                    </a:lnTo>
                    <a:lnTo>
                      <a:pt x="7589838" y="2613025"/>
                    </a:lnTo>
                    <a:lnTo>
                      <a:pt x="7624763" y="2503488"/>
                    </a:lnTo>
                    <a:lnTo>
                      <a:pt x="7654926" y="2390775"/>
                    </a:lnTo>
                    <a:lnTo>
                      <a:pt x="7666038" y="2333625"/>
                    </a:lnTo>
                    <a:lnTo>
                      <a:pt x="7675563" y="2278063"/>
                    </a:lnTo>
                    <a:lnTo>
                      <a:pt x="7681913" y="2224088"/>
                    </a:lnTo>
                    <a:lnTo>
                      <a:pt x="7688263" y="2168525"/>
                    </a:lnTo>
                    <a:lnTo>
                      <a:pt x="7689851" y="2111375"/>
                    </a:lnTo>
                    <a:lnTo>
                      <a:pt x="7689851" y="2054225"/>
                    </a:lnTo>
                    <a:lnTo>
                      <a:pt x="7688263" y="1998663"/>
                    </a:lnTo>
                    <a:lnTo>
                      <a:pt x="7681913" y="1941513"/>
                    </a:lnTo>
                    <a:lnTo>
                      <a:pt x="7672388" y="1885950"/>
                    </a:lnTo>
                    <a:lnTo>
                      <a:pt x="7661276" y="1831975"/>
                    </a:lnTo>
                    <a:lnTo>
                      <a:pt x="7654926" y="1811338"/>
                    </a:lnTo>
                    <a:lnTo>
                      <a:pt x="7651751" y="1790700"/>
                    </a:lnTo>
                    <a:lnTo>
                      <a:pt x="7651751" y="1773238"/>
                    </a:lnTo>
                    <a:lnTo>
                      <a:pt x="7651751" y="1754188"/>
                    </a:lnTo>
                    <a:lnTo>
                      <a:pt x="7654926" y="1736725"/>
                    </a:lnTo>
                    <a:lnTo>
                      <a:pt x="7661276" y="1719263"/>
                    </a:lnTo>
                    <a:lnTo>
                      <a:pt x="7675563" y="1689100"/>
                    </a:lnTo>
                    <a:lnTo>
                      <a:pt x="7696201" y="1665288"/>
                    </a:lnTo>
                    <a:lnTo>
                      <a:pt x="7720013" y="1641476"/>
                    </a:lnTo>
                    <a:lnTo>
                      <a:pt x="7743826" y="1620838"/>
                    </a:lnTo>
                    <a:lnTo>
                      <a:pt x="7773988" y="1606550"/>
                    </a:lnTo>
                    <a:lnTo>
                      <a:pt x="7805738" y="1590675"/>
                    </a:lnTo>
                    <a:lnTo>
                      <a:pt x="7839076" y="1576388"/>
                    </a:lnTo>
                    <a:lnTo>
                      <a:pt x="7904163" y="1538288"/>
                    </a:lnTo>
                    <a:lnTo>
                      <a:pt x="7967663" y="1495425"/>
                    </a:lnTo>
                    <a:lnTo>
                      <a:pt x="8026401" y="1447801"/>
                    </a:lnTo>
                    <a:lnTo>
                      <a:pt x="8085138" y="1398588"/>
                    </a:lnTo>
                    <a:lnTo>
                      <a:pt x="8142288" y="1344613"/>
                    </a:lnTo>
                    <a:lnTo>
                      <a:pt x="8255001" y="1235076"/>
                    </a:lnTo>
                    <a:lnTo>
                      <a:pt x="8275638" y="1208088"/>
                    </a:lnTo>
                    <a:lnTo>
                      <a:pt x="8296276" y="1187450"/>
                    </a:lnTo>
                    <a:lnTo>
                      <a:pt x="8318501" y="1168400"/>
                    </a:lnTo>
                    <a:lnTo>
                      <a:pt x="8339138" y="1154113"/>
                    </a:lnTo>
                    <a:lnTo>
                      <a:pt x="8359776" y="1144588"/>
                    </a:lnTo>
                    <a:lnTo>
                      <a:pt x="8377238" y="1139825"/>
                    </a:lnTo>
                    <a:lnTo>
                      <a:pt x="8397876" y="1139825"/>
                    </a:lnTo>
                    <a:lnTo>
                      <a:pt x="8415338" y="1139825"/>
                    </a:lnTo>
                    <a:lnTo>
                      <a:pt x="8435976" y="1144588"/>
                    </a:lnTo>
                    <a:lnTo>
                      <a:pt x="8455026" y="1154113"/>
                    </a:lnTo>
                    <a:lnTo>
                      <a:pt x="8472488" y="1166813"/>
                    </a:lnTo>
                    <a:lnTo>
                      <a:pt x="8489951" y="1181100"/>
                    </a:lnTo>
                    <a:lnTo>
                      <a:pt x="8504238" y="1198563"/>
                    </a:lnTo>
                    <a:lnTo>
                      <a:pt x="8523288" y="1219201"/>
                    </a:lnTo>
                    <a:lnTo>
                      <a:pt x="8537576" y="1243013"/>
                    </a:lnTo>
                    <a:lnTo>
                      <a:pt x="8551863" y="1270000"/>
                    </a:lnTo>
                    <a:lnTo>
                      <a:pt x="8605838" y="1403350"/>
                    </a:lnTo>
                    <a:lnTo>
                      <a:pt x="8659813" y="1531938"/>
                    </a:lnTo>
                    <a:lnTo>
                      <a:pt x="8680451" y="1593850"/>
                    </a:lnTo>
                    <a:lnTo>
                      <a:pt x="8704263" y="1658938"/>
                    </a:lnTo>
                    <a:lnTo>
                      <a:pt x="8721726" y="1725613"/>
                    </a:lnTo>
                    <a:lnTo>
                      <a:pt x="8737601" y="1793875"/>
                    </a:lnTo>
                    <a:lnTo>
                      <a:pt x="8763001" y="1974850"/>
                    </a:lnTo>
                    <a:lnTo>
                      <a:pt x="8785226" y="2149475"/>
                    </a:lnTo>
                    <a:lnTo>
                      <a:pt x="8789988" y="2238375"/>
                    </a:lnTo>
                    <a:lnTo>
                      <a:pt x="8796338" y="2325688"/>
                    </a:lnTo>
                    <a:lnTo>
                      <a:pt x="8802688" y="2411413"/>
                    </a:lnTo>
                    <a:lnTo>
                      <a:pt x="8802688" y="2497138"/>
                    </a:lnTo>
                    <a:lnTo>
                      <a:pt x="8802688" y="2584450"/>
                    </a:lnTo>
                    <a:lnTo>
                      <a:pt x="8796338" y="2670175"/>
                    </a:lnTo>
                    <a:lnTo>
                      <a:pt x="8789988" y="2752725"/>
                    </a:lnTo>
                    <a:lnTo>
                      <a:pt x="8778876" y="2840038"/>
                    </a:lnTo>
                    <a:lnTo>
                      <a:pt x="8763001" y="2922588"/>
                    </a:lnTo>
                    <a:lnTo>
                      <a:pt x="8748713" y="3006725"/>
                    </a:lnTo>
                    <a:lnTo>
                      <a:pt x="8724901" y="3092450"/>
                    </a:lnTo>
                    <a:lnTo>
                      <a:pt x="8701088" y="3175000"/>
                    </a:lnTo>
                    <a:lnTo>
                      <a:pt x="8670926" y="3249613"/>
                    </a:lnTo>
                    <a:lnTo>
                      <a:pt x="8642351" y="3321050"/>
                    </a:lnTo>
                    <a:lnTo>
                      <a:pt x="8609013" y="3389313"/>
                    </a:lnTo>
                    <a:lnTo>
                      <a:pt x="8575676" y="3451225"/>
                    </a:lnTo>
                    <a:lnTo>
                      <a:pt x="8543926" y="3514725"/>
                    </a:lnTo>
                    <a:lnTo>
                      <a:pt x="8507413" y="3570288"/>
                    </a:lnTo>
                    <a:lnTo>
                      <a:pt x="8469313" y="3621088"/>
                    </a:lnTo>
                    <a:lnTo>
                      <a:pt x="8431213" y="3671888"/>
                    </a:lnTo>
                    <a:lnTo>
                      <a:pt x="8391526" y="3719513"/>
                    </a:lnTo>
                    <a:lnTo>
                      <a:pt x="8350251" y="3760788"/>
                    </a:lnTo>
                    <a:lnTo>
                      <a:pt x="8305801" y="3802063"/>
                    </a:lnTo>
                    <a:lnTo>
                      <a:pt x="8261351" y="3838575"/>
                    </a:lnTo>
                    <a:lnTo>
                      <a:pt x="8216901" y="3870325"/>
                    </a:lnTo>
                    <a:lnTo>
                      <a:pt x="8172451" y="3903663"/>
                    </a:lnTo>
                    <a:lnTo>
                      <a:pt x="8124826" y="3930650"/>
                    </a:lnTo>
                    <a:lnTo>
                      <a:pt x="8074026" y="3954463"/>
                    </a:lnTo>
                    <a:lnTo>
                      <a:pt x="8023226" y="3978275"/>
                    </a:lnTo>
                    <a:lnTo>
                      <a:pt x="7972426" y="3995738"/>
                    </a:lnTo>
                    <a:lnTo>
                      <a:pt x="7920038" y="4013200"/>
                    </a:lnTo>
                    <a:lnTo>
                      <a:pt x="7866063" y="4029075"/>
                    </a:lnTo>
                    <a:lnTo>
                      <a:pt x="7812088" y="4040188"/>
                    </a:lnTo>
                    <a:lnTo>
                      <a:pt x="7756526" y="4049713"/>
                    </a:lnTo>
                    <a:lnTo>
                      <a:pt x="7699376" y="4057650"/>
                    </a:lnTo>
                    <a:lnTo>
                      <a:pt x="7640638" y="4064000"/>
                    </a:lnTo>
                    <a:lnTo>
                      <a:pt x="7583488" y="4067175"/>
                    </a:lnTo>
                    <a:lnTo>
                      <a:pt x="7521576" y="4067175"/>
                    </a:lnTo>
                    <a:lnTo>
                      <a:pt x="7461251" y="4067175"/>
                    </a:lnTo>
                    <a:lnTo>
                      <a:pt x="7399338" y="4064000"/>
                    </a:lnTo>
                    <a:lnTo>
                      <a:pt x="7270751" y="4052888"/>
                    </a:lnTo>
                    <a:lnTo>
                      <a:pt x="7140576" y="4033838"/>
                    </a:lnTo>
                    <a:lnTo>
                      <a:pt x="7018338" y="4016375"/>
                    </a:lnTo>
                    <a:lnTo>
                      <a:pt x="6896101" y="3992563"/>
                    </a:lnTo>
                    <a:lnTo>
                      <a:pt x="6780213" y="3965575"/>
                    </a:lnTo>
                    <a:lnTo>
                      <a:pt x="6664326" y="3937000"/>
                    </a:lnTo>
                    <a:lnTo>
                      <a:pt x="6438901" y="3870325"/>
                    </a:lnTo>
                    <a:lnTo>
                      <a:pt x="6326188" y="3841750"/>
                    </a:lnTo>
                    <a:lnTo>
                      <a:pt x="6216651" y="3811588"/>
                    </a:lnTo>
                    <a:lnTo>
                      <a:pt x="6186488" y="3951288"/>
                    </a:lnTo>
                    <a:lnTo>
                      <a:pt x="6162676" y="4094163"/>
                    </a:lnTo>
                    <a:lnTo>
                      <a:pt x="6153151" y="4171950"/>
                    </a:lnTo>
                    <a:lnTo>
                      <a:pt x="6148388" y="4244975"/>
                    </a:lnTo>
                    <a:lnTo>
                      <a:pt x="6142038" y="4325938"/>
                    </a:lnTo>
                    <a:lnTo>
                      <a:pt x="6142038" y="4408488"/>
                    </a:lnTo>
                    <a:lnTo>
                      <a:pt x="6142038" y="4438650"/>
                    </a:lnTo>
                    <a:lnTo>
                      <a:pt x="6148388" y="4468813"/>
                    </a:lnTo>
                    <a:lnTo>
                      <a:pt x="6156326" y="4500563"/>
                    </a:lnTo>
                    <a:lnTo>
                      <a:pt x="6169026" y="4530725"/>
                    </a:lnTo>
                    <a:lnTo>
                      <a:pt x="6183313" y="4554538"/>
                    </a:lnTo>
                    <a:lnTo>
                      <a:pt x="6203951" y="4575175"/>
                    </a:lnTo>
                    <a:lnTo>
                      <a:pt x="6213476" y="4584700"/>
                    </a:lnTo>
                    <a:lnTo>
                      <a:pt x="6224588" y="4591050"/>
                    </a:lnTo>
                    <a:lnTo>
                      <a:pt x="6237288" y="4594225"/>
                    </a:lnTo>
                    <a:lnTo>
                      <a:pt x="6251576" y="4595813"/>
                    </a:lnTo>
                    <a:lnTo>
                      <a:pt x="6281738" y="4608513"/>
                    </a:lnTo>
                    <a:lnTo>
                      <a:pt x="6313488" y="4619625"/>
                    </a:lnTo>
                    <a:lnTo>
                      <a:pt x="6350001" y="4629150"/>
                    </a:lnTo>
                    <a:lnTo>
                      <a:pt x="6384926" y="4632325"/>
                    </a:lnTo>
                    <a:lnTo>
                      <a:pt x="6405563" y="4632325"/>
                    </a:lnTo>
                    <a:lnTo>
                      <a:pt x="6424613" y="4629150"/>
                    </a:lnTo>
                    <a:lnTo>
                      <a:pt x="6445251" y="4622800"/>
                    </a:lnTo>
                    <a:lnTo>
                      <a:pt x="6465888" y="4616450"/>
                    </a:lnTo>
                    <a:lnTo>
                      <a:pt x="6486526" y="4605338"/>
                    </a:lnTo>
                    <a:lnTo>
                      <a:pt x="6507163" y="4594225"/>
                    </a:lnTo>
                    <a:lnTo>
                      <a:pt x="6527801" y="4575175"/>
                    </a:lnTo>
                    <a:lnTo>
                      <a:pt x="6548438" y="4557713"/>
                    </a:lnTo>
                    <a:lnTo>
                      <a:pt x="6578601" y="4516438"/>
                    </a:lnTo>
                    <a:lnTo>
                      <a:pt x="6608763" y="4476750"/>
                    </a:lnTo>
                    <a:lnTo>
                      <a:pt x="6673851" y="4403725"/>
                    </a:lnTo>
                    <a:lnTo>
                      <a:pt x="6704013" y="4364038"/>
                    </a:lnTo>
                    <a:lnTo>
                      <a:pt x="6731001" y="4319588"/>
                    </a:lnTo>
                    <a:lnTo>
                      <a:pt x="6754813" y="4275138"/>
                    </a:lnTo>
                    <a:lnTo>
                      <a:pt x="6762751" y="4248150"/>
                    </a:lnTo>
                    <a:lnTo>
                      <a:pt x="6772276" y="4221163"/>
                    </a:lnTo>
                    <a:lnTo>
                      <a:pt x="6775451" y="4210050"/>
                    </a:lnTo>
                    <a:lnTo>
                      <a:pt x="6783388" y="4197350"/>
                    </a:lnTo>
                    <a:lnTo>
                      <a:pt x="6796088" y="4192588"/>
                    </a:lnTo>
                    <a:lnTo>
                      <a:pt x="6813551" y="4183063"/>
                    </a:lnTo>
                    <a:lnTo>
                      <a:pt x="6848476" y="4168775"/>
                    </a:lnTo>
                    <a:lnTo>
                      <a:pt x="6867526" y="4159250"/>
                    </a:lnTo>
                    <a:lnTo>
                      <a:pt x="6881813" y="4148138"/>
                    </a:lnTo>
                    <a:lnTo>
                      <a:pt x="6881813" y="4200525"/>
                    </a:lnTo>
                    <a:lnTo>
                      <a:pt x="6875463" y="4254500"/>
                    </a:lnTo>
                    <a:lnTo>
                      <a:pt x="6867526" y="4302125"/>
                    </a:lnTo>
                    <a:lnTo>
                      <a:pt x="6854826" y="4349750"/>
                    </a:lnTo>
                    <a:lnTo>
                      <a:pt x="6840538" y="4394200"/>
                    </a:lnTo>
                    <a:lnTo>
                      <a:pt x="6823076" y="4435475"/>
                    </a:lnTo>
                    <a:lnTo>
                      <a:pt x="6800851" y="4475163"/>
                    </a:lnTo>
                    <a:lnTo>
                      <a:pt x="6775451" y="4510088"/>
                    </a:lnTo>
                    <a:lnTo>
                      <a:pt x="6748463" y="4546600"/>
                    </a:lnTo>
                    <a:lnTo>
                      <a:pt x="6718301" y="4575175"/>
                    </a:lnTo>
                    <a:lnTo>
                      <a:pt x="6683376" y="4605338"/>
                    </a:lnTo>
                    <a:lnTo>
                      <a:pt x="6646863" y="4629150"/>
                    </a:lnTo>
                    <a:lnTo>
                      <a:pt x="6608763" y="4652963"/>
                    </a:lnTo>
                    <a:lnTo>
                      <a:pt x="6567488" y="4673600"/>
                    </a:lnTo>
                    <a:lnTo>
                      <a:pt x="6521451" y="4691063"/>
                    </a:lnTo>
                    <a:lnTo>
                      <a:pt x="6473826" y="4706938"/>
                    </a:lnTo>
                    <a:lnTo>
                      <a:pt x="6438901" y="4718050"/>
                    </a:lnTo>
                    <a:lnTo>
                      <a:pt x="6403976" y="4727575"/>
                    </a:lnTo>
                    <a:lnTo>
                      <a:pt x="6370638" y="4733925"/>
                    </a:lnTo>
                    <a:lnTo>
                      <a:pt x="6334126" y="4735513"/>
                    </a:lnTo>
                    <a:lnTo>
                      <a:pt x="6302376" y="4735513"/>
                    </a:lnTo>
                    <a:lnTo>
                      <a:pt x="6265863" y="4733925"/>
                    </a:lnTo>
                    <a:lnTo>
                      <a:pt x="6234113" y="4724400"/>
                    </a:lnTo>
                    <a:lnTo>
                      <a:pt x="6200776" y="4714875"/>
                    </a:lnTo>
                    <a:lnTo>
                      <a:pt x="6169026" y="4703763"/>
                    </a:lnTo>
                    <a:lnTo>
                      <a:pt x="6135688" y="4691063"/>
                    </a:lnTo>
                    <a:lnTo>
                      <a:pt x="6102351" y="4673600"/>
                    </a:lnTo>
                    <a:lnTo>
                      <a:pt x="6073776" y="4656138"/>
                    </a:lnTo>
                    <a:lnTo>
                      <a:pt x="6040438" y="4632325"/>
                    </a:lnTo>
                    <a:lnTo>
                      <a:pt x="6010276" y="4611688"/>
                    </a:lnTo>
                    <a:lnTo>
                      <a:pt x="5984876" y="4584700"/>
                    </a:lnTo>
                    <a:lnTo>
                      <a:pt x="5954713" y="4557713"/>
                    </a:lnTo>
                    <a:lnTo>
                      <a:pt x="5903913" y="4510088"/>
                    </a:lnTo>
                    <a:lnTo>
                      <a:pt x="5853113" y="4465638"/>
                    </a:lnTo>
                    <a:lnTo>
                      <a:pt x="5802313" y="4424363"/>
                    </a:lnTo>
                    <a:lnTo>
                      <a:pt x="5746751" y="4384675"/>
                    </a:lnTo>
                    <a:lnTo>
                      <a:pt x="5692776" y="4349750"/>
                    </a:lnTo>
                    <a:lnTo>
                      <a:pt x="5635626" y="4316413"/>
                    </a:lnTo>
                    <a:lnTo>
                      <a:pt x="5576888" y="4284663"/>
                    </a:lnTo>
                    <a:lnTo>
                      <a:pt x="5519738" y="4254500"/>
                    </a:lnTo>
                    <a:lnTo>
                      <a:pt x="5399088" y="4197350"/>
                    </a:lnTo>
                    <a:lnTo>
                      <a:pt x="5276851" y="4141788"/>
                    </a:lnTo>
                    <a:lnTo>
                      <a:pt x="5027613" y="4033838"/>
                    </a:lnTo>
                    <a:lnTo>
                      <a:pt x="5110163" y="4090988"/>
                    </a:lnTo>
                    <a:lnTo>
                      <a:pt x="5151438" y="4121150"/>
                    </a:lnTo>
                    <a:lnTo>
                      <a:pt x="5191126" y="4151313"/>
                    </a:lnTo>
                    <a:lnTo>
                      <a:pt x="5226051" y="4183063"/>
                    </a:lnTo>
                    <a:lnTo>
                      <a:pt x="5260976" y="4219575"/>
                    </a:lnTo>
                    <a:lnTo>
                      <a:pt x="5294313" y="4254500"/>
                    </a:lnTo>
                    <a:lnTo>
                      <a:pt x="5324476" y="4295775"/>
                    </a:lnTo>
                    <a:lnTo>
                      <a:pt x="5356226" y="4329113"/>
                    </a:lnTo>
                    <a:lnTo>
                      <a:pt x="5392738" y="4370388"/>
                    </a:lnTo>
                    <a:lnTo>
                      <a:pt x="5410201" y="4391025"/>
                    </a:lnTo>
                    <a:lnTo>
                      <a:pt x="5422901" y="4411663"/>
                    </a:lnTo>
                    <a:lnTo>
                      <a:pt x="5430838" y="4430713"/>
                    </a:lnTo>
                    <a:lnTo>
                      <a:pt x="5434013" y="4445000"/>
                    </a:lnTo>
                    <a:lnTo>
                      <a:pt x="5376863" y="4656138"/>
                    </a:lnTo>
                    <a:lnTo>
                      <a:pt x="5348288" y="4759325"/>
                    </a:lnTo>
                    <a:lnTo>
                      <a:pt x="5314951" y="4864100"/>
                    </a:lnTo>
                    <a:lnTo>
                      <a:pt x="5280026" y="4965700"/>
                    </a:lnTo>
                    <a:lnTo>
                      <a:pt x="5243513" y="5068888"/>
                    </a:lnTo>
                    <a:lnTo>
                      <a:pt x="5205413" y="5167313"/>
                    </a:lnTo>
                    <a:lnTo>
                      <a:pt x="5160963" y="5268913"/>
                    </a:lnTo>
                    <a:lnTo>
                      <a:pt x="5116513" y="5362575"/>
                    </a:lnTo>
                    <a:lnTo>
                      <a:pt x="5068888" y="5457825"/>
                    </a:lnTo>
                    <a:lnTo>
                      <a:pt x="5014913" y="5553075"/>
                    </a:lnTo>
                    <a:lnTo>
                      <a:pt x="4960938" y="5643563"/>
                    </a:lnTo>
                    <a:lnTo>
                      <a:pt x="4902201" y="5732463"/>
                    </a:lnTo>
                    <a:lnTo>
                      <a:pt x="4837113" y="5815013"/>
                    </a:lnTo>
                    <a:lnTo>
                      <a:pt x="4768850" y="5899150"/>
                    </a:lnTo>
                    <a:lnTo>
                      <a:pt x="4694238" y="5978525"/>
                    </a:lnTo>
                    <a:lnTo>
                      <a:pt x="4581525" y="6062663"/>
                    </a:lnTo>
                    <a:lnTo>
                      <a:pt x="4470400" y="6151563"/>
                    </a:lnTo>
                    <a:lnTo>
                      <a:pt x="4360863" y="6246813"/>
                    </a:lnTo>
                    <a:lnTo>
                      <a:pt x="4303713" y="6296025"/>
                    </a:lnTo>
                    <a:lnTo>
                      <a:pt x="4248150" y="6350000"/>
                    </a:lnTo>
                    <a:lnTo>
                      <a:pt x="4221163" y="6365875"/>
                    </a:lnTo>
                    <a:lnTo>
                      <a:pt x="4194175" y="6386513"/>
                    </a:lnTo>
                    <a:lnTo>
                      <a:pt x="4167188" y="6407150"/>
                    </a:lnTo>
                    <a:lnTo>
                      <a:pt x="4140200" y="6430963"/>
                    </a:lnTo>
                    <a:lnTo>
                      <a:pt x="4117975" y="6454775"/>
                    </a:lnTo>
                    <a:lnTo>
                      <a:pt x="4095750" y="6481763"/>
                    </a:lnTo>
                    <a:lnTo>
                      <a:pt x="4078288" y="6510338"/>
                    </a:lnTo>
                    <a:lnTo>
                      <a:pt x="4064000" y="6537325"/>
                    </a:lnTo>
                    <a:lnTo>
                      <a:pt x="4033838" y="6564313"/>
                    </a:lnTo>
                    <a:lnTo>
                      <a:pt x="4003675" y="6588125"/>
                    </a:lnTo>
                    <a:lnTo>
                      <a:pt x="3975100" y="6608763"/>
                    </a:lnTo>
                    <a:lnTo>
                      <a:pt x="3944938" y="6626225"/>
                    </a:lnTo>
                    <a:lnTo>
                      <a:pt x="3914775" y="6645275"/>
                    </a:lnTo>
                    <a:lnTo>
                      <a:pt x="3884613" y="6656388"/>
                    </a:lnTo>
                    <a:lnTo>
                      <a:pt x="3852863" y="6665913"/>
                    </a:lnTo>
                    <a:lnTo>
                      <a:pt x="3822700" y="6673850"/>
                    </a:lnTo>
                    <a:lnTo>
                      <a:pt x="3790950" y="6677025"/>
                    </a:lnTo>
                    <a:lnTo>
                      <a:pt x="3760788" y="6677025"/>
                    </a:lnTo>
                    <a:lnTo>
                      <a:pt x="3727450" y="6673850"/>
                    </a:lnTo>
                    <a:lnTo>
                      <a:pt x="3697288" y="6669088"/>
                    </a:lnTo>
                    <a:lnTo>
                      <a:pt x="3668713" y="6659563"/>
                    </a:lnTo>
                    <a:lnTo>
                      <a:pt x="3638550" y="6646863"/>
                    </a:lnTo>
                    <a:lnTo>
                      <a:pt x="3608388" y="6632575"/>
                    </a:lnTo>
                    <a:lnTo>
                      <a:pt x="3579813" y="6611938"/>
                    </a:lnTo>
                    <a:lnTo>
                      <a:pt x="3525838" y="6543675"/>
                    </a:lnTo>
                    <a:lnTo>
                      <a:pt x="3475038" y="6472238"/>
                    </a:lnTo>
                    <a:lnTo>
                      <a:pt x="3427413" y="6400800"/>
                    </a:lnTo>
                    <a:lnTo>
                      <a:pt x="3379788" y="6326188"/>
                    </a:lnTo>
                    <a:lnTo>
                      <a:pt x="3335338" y="6251575"/>
                    </a:lnTo>
                    <a:lnTo>
                      <a:pt x="3294063" y="6175375"/>
                    </a:lnTo>
                    <a:lnTo>
                      <a:pt x="3252788" y="6097588"/>
                    </a:lnTo>
                    <a:lnTo>
                      <a:pt x="3209925" y="6015038"/>
                    </a:lnTo>
                    <a:lnTo>
                      <a:pt x="3195638" y="5999163"/>
                    </a:lnTo>
                    <a:lnTo>
                      <a:pt x="3186113" y="5984875"/>
                    </a:lnTo>
                    <a:lnTo>
                      <a:pt x="3181350" y="5967413"/>
                    </a:lnTo>
                    <a:lnTo>
                      <a:pt x="3175000" y="5946775"/>
                    </a:lnTo>
                    <a:lnTo>
                      <a:pt x="3171825" y="5927725"/>
                    </a:lnTo>
                    <a:lnTo>
                      <a:pt x="3171825" y="5907088"/>
                    </a:lnTo>
                    <a:lnTo>
                      <a:pt x="3175000" y="5886450"/>
                    </a:lnTo>
                    <a:lnTo>
                      <a:pt x="3181350" y="5865813"/>
                    </a:lnTo>
                    <a:lnTo>
                      <a:pt x="3189288" y="5845175"/>
                    </a:lnTo>
                    <a:lnTo>
                      <a:pt x="3201988" y="5824538"/>
                    </a:lnTo>
                    <a:lnTo>
                      <a:pt x="3213100" y="5803900"/>
                    </a:lnTo>
                    <a:lnTo>
                      <a:pt x="3230563" y="5783263"/>
                    </a:lnTo>
                    <a:lnTo>
                      <a:pt x="3249613" y="5764213"/>
                    </a:lnTo>
                    <a:lnTo>
                      <a:pt x="3270250" y="5746750"/>
                    </a:lnTo>
                    <a:lnTo>
                      <a:pt x="3294063" y="5732463"/>
                    </a:lnTo>
                    <a:lnTo>
                      <a:pt x="3321050" y="5716588"/>
                    </a:lnTo>
                    <a:lnTo>
                      <a:pt x="3362325" y="5699125"/>
                    </a:lnTo>
                    <a:lnTo>
                      <a:pt x="3403600" y="5681663"/>
                    </a:lnTo>
                    <a:lnTo>
                      <a:pt x="3492500" y="5637213"/>
                    </a:lnTo>
                    <a:lnTo>
                      <a:pt x="3587750" y="5583238"/>
                    </a:lnTo>
                    <a:lnTo>
                      <a:pt x="3692525" y="5529263"/>
                    </a:lnTo>
                    <a:lnTo>
                      <a:pt x="3692525" y="5081588"/>
                    </a:lnTo>
                    <a:lnTo>
                      <a:pt x="3683000" y="5116513"/>
                    </a:lnTo>
                    <a:lnTo>
                      <a:pt x="3673475" y="5153025"/>
                    </a:lnTo>
                    <a:lnTo>
                      <a:pt x="3665538" y="5184775"/>
                    </a:lnTo>
                    <a:lnTo>
                      <a:pt x="3652838" y="5211763"/>
                    </a:lnTo>
                    <a:lnTo>
                      <a:pt x="3641725" y="5238750"/>
                    </a:lnTo>
                    <a:lnTo>
                      <a:pt x="3629025" y="5265738"/>
                    </a:lnTo>
                    <a:lnTo>
                      <a:pt x="3614738" y="5286375"/>
                    </a:lnTo>
                    <a:lnTo>
                      <a:pt x="3600450" y="5307013"/>
                    </a:lnTo>
                    <a:lnTo>
                      <a:pt x="3581400" y="5324475"/>
                    </a:lnTo>
                    <a:lnTo>
                      <a:pt x="3567113" y="5340350"/>
                    </a:lnTo>
                    <a:lnTo>
                      <a:pt x="3549650" y="5354638"/>
                    </a:lnTo>
                    <a:lnTo>
                      <a:pt x="3529013" y="5365750"/>
                    </a:lnTo>
                    <a:lnTo>
                      <a:pt x="3489325" y="5386388"/>
                    </a:lnTo>
                    <a:lnTo>
                      <a:pt x="3451225" y="5402263"/>
                    </a:lnTo>
                    <a:lnTo>
                      <a:pt x="3406775" y="5413375"/>
                    </a:lnTo>
                    <a:lnTo>
                      <a:pt x="3365500" y="5419725"/>
                    </a:lnTo>
                    <a:lnTo>
                      <a:pt x="3321050" y="5422900"/>
                    </a:lnTo>
                    <a:lnTo>
                      <a:pt x="3273425" y="5422900"/>
                    </a:lnTo>
                    <a:lnTo>
                      <a:pt x="3182938" y="5419725"/>
                    </a:lnTo>
                    <a:lnTo>
                      <a:pt x="3097213" y="5416550"/>
                    </a:lnTo>
                    <a:lnTo>
                      <a:pt x="2838450" y="5416550"/>
                    </a:lnTo>
                    <a:lnTo>
                      <a:pt x="2770188" y="5416550"/>
                    </a:lnTo>
                    <a:lnTo>
                      <a:pt x="2708275" y="5413375"/>
                    </a:lnTo>
                    <a:lnTo>
                      <a:pt x="2678113" y="5408613"/>
                    </a:lnTo>
                    <a:lnTo>
                      <a:pt x="2647950" y="5402263"/>
                    </a:lnTo>
                    <a:lnTo>
                      <a:pt x="2622550" y="5395913"/>
                    </a:lnTo>
                    <a:lnTo>
                      <a:pt x="2598738" y="5384800"/>
                    </a:lnTo>
                    <a:lnTo>
                      <a:pt x="2574925" y="5368925"/>
                    </a:lnTo>
                    <a:lnTo>
                      <a:pt x="2554288" y="5354638"/>
                    </a:lnTo>
                    <a:lnTo>
                      <a:pt x="2532063" y="5330825"/>
                    </a:lnTo>
                    <a:lnTo>
                      <a:pt x="2514600" y="5307013"/>
                    </a:lnTo>
                    <a:lnTo>
                      <a:pt x="2500313" y="5276850"/>
                    </a:lnTo>
                    <a:lnTo>
                      <a:pt x="2484438" y="5241925"/>
                    </a:lnTo>
                    <a:lnTo>
                      <a:pt x="2476500" y="5202238"/>
                    </a:lnTo>
                    <a:lnTo>
                      <a:pt x="2466975" y="5154613"/>
                    </a:lnTo>
                    <a:lnTo>
                      <a:pt x="2466975" y="5229225"/>
                    </a:lnTo>
                    <a:lnTo>
                      <a:pt x="2466975" y="5341938"/>
                    </a:lnTo>
                    <a:lnTo>
                      <a:pt x="2466975" y="5440363"/>
                    </a:lnTo>
                    <a:lnTo>
                      <a:pt x="2463800" y="5538788"/>
                    </a:lnTo>
                    <a:lnTo>
                      <a:pt x="2459038" y="5634038"/>
                    </a:lnTo>
                    <a:lnTo>
                      <a:pt x="2452688" y="5681663"/>
                    </a:lnTo>
                    <a:lnTo>
                      <a:pt x="2443163" y="5729288"/>
                    </a:lnTo>
                    <a:lnTo>
                      <a:pt x="2435225" y="5776913"/>
                    </a:lnTo>
                    <a:lnTo>
                      <a:pt x="2422525" y="5824538"/>
                    </a:lnTo>
                    <a:lnTo>
                      <a:pt x="2408238" y="5868988"/>
                    </a:lnTo>
                    <a:lnTo>
                      <a:pt x="2390775" y="5916613"/>
                    </a:lnTo>
                    <a:lnTo>
                      <a:pt x="2368550" y="5961063"/>
                    </a:lnTo>
                    <a:lnTo>
                      <a:pt x="2343150" y="6002338"/>
                    </a:lnTo>
                    <a:lnTo>
                      <a:pt x="2316163" y="6046788"/>
                    </a:lnTo>
                    <a:lnTo>
                      <a:pt x="2282825" y="6088063"/>
                    </a:lnTo>
                    <a:lnTo>
                      <a:pt x="2268538" y="6103938"/>
                    </a:lnTo>
                    <a:lnTo>
                      <a:pt x="2255838" y="6121400"/>
                    </a:lnTo>
                    <a:lnTo>
                      <a:pt x="2238375" y="6156325"/>
                    </a:lnTo>
                    <a:lnTo>
                      <a:pt x="2224088" y="6199188"/>
                    </a:lnTo>
                    <a:lnTo>
                      <a:pt x="2211388" y="6243638"/>
                    </a:lnTo>
                    <a:lnTo>
                      <a:pt x="2193925" y="6335713"/>
                    </a:lnTo>
                    <a:lnTo>
                      <a:pt x="2181225" y="6383338"/>
                    </a:lnTo>
                    <a:lnTo>
                      <a:pt x="2170113" y="6424613"/>
                    </a:lnTo>
                    <a:lnTo>
                      <a:pt x="2166938" y="6442075"/>
                    </a:lnTo>
                    <a:lnTo>
                      <a:pt x="2157413" y="6459538"/>
                    </a:lnTo>
                    <a:lnTo>
                      <a:pt x="2143125" y="6478588"/>
                    </a:lnTo>
                    <a:lnTo>
                      <a:pt x="2125663" y="6496050"/>
                    </a:lnTo>
                    <a:lnTo>
                      <a:pt x="2101850" y="6510338"/>
                    </a:lnTo>
                    <a:lnTo>
                      <a:pt x="2078038" y="6526213"/>
                    </a:lnTo>
                    <a:lnTo>
                      <a:pt x="2051050" y="6534150"/>
                    </a:lnTo>
                    <a:lnTo>
                      <a:pt x="2020888" y="6537325"/>
                    </a:lnTo>
                    <a:lnTo>
                      <a:pt x="1828800" y="6507163"/>
                    </a:lnTo>
                    <a:lnTo>
                      <a:pt x="1628775" y="6478588"/>
                    </a:lnTo>
                    <a:lnTo>
                      <a:pt x="1525588" y="6457950"/>
                    </a:lnTo>
                    <a:lnTo>
                      <a:pt x="1420813" y="6435725"/>
                    </a:lnTo>
                    <a:lnTo>
                      <a:pt x="1316038" y="6415088"/>
                    </a:lnTo>
                    <a:lnTo>
                      <a:pt x="1206500" y="6389688"/>
                    </a:lnTo>
                    <a:lnTo>
                      <a:pt x="1168400" y="6370638"/>
                    </a:lnTo>
                    <a:lnTo>
                      <a:pt x="1150938" y="6362700"/>
                    </a:lnTo>
                    <a:lnTo>
                      <a:pt x="1135063" y="6353175"/>
                    </a:lnTo>
                    <a:lnTo>
                      <a:pt x="1123950" y="6342063"/>
                    </a:lnTo>
                    <a:lnTo>
                      <a:pt x="1111250" y="6326188"/>
                    </a:lnTo>
                    <a:lnTo>
                      <a:pt x="1103313" y="6311900"/>
                    </a:lnTo>
                    <a:lnTo>
                      <a:pt x="1093788" y="6294438"/>
                    </a:lnTo>
                    <a:lnTo>
                      <a:pt x="1087438" y="6275388"/>
                    </a:lnTo>
                    <a:lnTo>
                      <a:pt x="1084263" y="6254750"/>
                    </a:lnTo>
                    <a:lnTo>
                      <a:pt x="1082675" y="6234113"/>
                    </a:lnTo>
                    <a:lnTo>
                      <a:pt x="1082675" y="6210300"/>
                    </a:lnTo>
                    <a:lnTo>
                      <a:pt x="1084263" y="6154738"/>
                    </a:lnTo>
                    <a:lnTo>
                      <a:pt x="1093788" y="6088063"/>
                    </a:lnTo>
                    <a:lnTo>
                      <a:pt x="1120775" y="6046788"/>
                    </a:lnTo>
                    <a:lnTo>
                      <a:pt x="1144588" y="5999163"/>
                    </a:lnTo>
                    <a:lnTo>
                      <a:pt x="1162050" y="5948363"/>
                    </a:lnTo>
                    <a:lnTo>
                      <a:pt x="1176338" y="5899150"/>
                    </a:lnTo>
                    <a:lnTo>
                      <a:pt x="1189038" y="5845175"/>
                    </a:lnTo>
                    <a:lnTo>
                      <a:pt x="1198563" y="5788025"/>
                    </a:lnTo>
                    <a:lnTo>
                      <a:pt x="1203325" y="5735638"/>
                    </a:lnTo>
                    <a:lnTo>
                      <a:pt x="1206500" y="5678488"/>
                    </a:lnTo>
                    <a:lnTo>
                      <a:pt x="1212850" y="5657850"/>
                    </a:lnTo>
                    <a:lnTo>
                      <a:pt x="1216025" y="5634038"/>
                    </a:lnTo>
                    <a:lnTo>
                      <a:pt x="1216025" y="5613400"/>
                    </a:lnTo>
                    <a:lnTo>
                      <a:pt x="1216025" y="5589588"/>
                    </a:lnTo>
                    <a:lnTo>
                      <a:pt x="1209675" y="5541963"/>
                    </a:lnTo>
                    <a:lnTo>
                      <a:pt x="1198563" y="5497513"/>
                    </a:lnTo>
                    <a:lnTo>
                      <a:pt x="1179513" y="5453063"/>
                    </a:lnTo>
                    <a:lnTo>
                      <a:pt x="1165225" y="5410200"/>
                    </a:lnTo>
                    <a:lnTo>
                      <a:pt x="1131888" y="5341938"/>
                    </a:lnTo>
                    <a:lnTo>
                      <a:pt x="1069975" y="5238750"/>
                    </a:lnTo>
                    <a:lnTo>
                      <a:pt x="1012825" y="5130800"/>
                    </a:lnTo>
                    <a:lnTo>
                      <a:pt x="957263" y="5027613"/>
                    </a:lnTo>
                    <a:lnTo>
                      <a:pt x="903288" y="4919663"/>
                    </a:lnTo>
                    <a:lnTo>
                      <a:pt x="855663" y="4813300"/>
                    </a:lnTo>
                    <a:lnTo>
                      <a:pt x="811213" y="4706938"/>
                    </a:lnTo>
                    <a:lnTo>
                      <a:pt x="769938" y="4598988"/>
                    </a:lnTo>
                    <a:lnTo>
                      <a:pt x="733425" y="4492625"/>
                    </a:lnTo>
                    <a:lnTo>
                      <a:pt x="701675" y="4383088"/>
                    </a:lnTo>
                    <a:lnTo>
                      <a:pt x="671513" y="4271963"/>
                    </a:lnTo>
                    <a:lnTo>
                      <a:pt x="647700" y="4162425"/>
                    </a:lnTo>
                    <a:lnTo>
                      <a:pt x="630238" y="4049713"/>
                    </a:lnTo>
                    <a:lnTo>
                      <a:pt x="617538" y="3937000"/>
                    </a:lnTo>
                    <a:lnTo>
                      <a:pt x="609600" y="3821113"/>
                    </a:lnTo>
                    <a:lnTo>
                      <a:pt x="609600" y="3705225"/>
                    </a:lnTo>
                    <a:lnTo>
                      <a:pt x="612775" y="3586163"/>
                    </a:lnTo>
                    <a:lnTo>
                      <a:pt x="620713" y="3470275"/>
                    </a:lnTo>
                    <a:lnTo>
                      <a:pt x="636588" y="3354388"/>
                    </a:lnTo>
                    <a:lnTo>
                      <a:pt x="657225" y="3243263"/>
                    </a:lnTo>
                    <a:lnTo>
                      <a:pt x="681038" y="3136900"/>
                    </a:lnTo>
                    <a:lnTo>
                      <a:pt x="709613" y="3032125"/>
                    </a:lnTo>
                    <a:lnTo>
                      <a:pt x="746125" y="2932113"/>
                    </a:lnTo>
                    <a:lnTo>
                      <a:pt x="784225" y="2833688"/>
                    </a:lnTo>
                    <a:lnTo>
                      <a:pt x="828675" y="2735263"/>
                    </a:lnTo>
                    <a:lnTo>
                      <a:pt x="879475" y="2643188"/>
                    </a:lnTo>
                    <a:lnTo>
                      <a:pt x="933450" y="2551113"/>
                    </a:lnTo>
                    <a:lnTo>
                      <a:pt x="992188" y="2465388"/>
                    </a:lnTo>
                    <a:lnTo>
                      <a:pt x="1055688" y="2379663"/>
                    </a:lnTo>
                    <a:lnTo>
                      <a:pt x="1123950" y="2295525"/>
                    </a:lnTo>
                    <a:lnTo>
                      <a:pt x="1195388" y="2212975"/>
                    </a:lnTo>
                    <a:lnTo>
                      <a:pt x="1271588" y="2132013"/>
                    </a:lnTo>
                    <a:lnTo>
                      <a:pt x="1355725" y="2054225"/>
                    </a:lnTo>
                    <a:lnTo>
                      <a:pt x="1423988" y="2001838"/>
                    </a:lnTo>
                    <a:lnTo>
                      <a:pt x="1495425" y="1951038"/>
                    </a:lnTo>
                    <a:lnTo>
                      <a:pt x="1566863" y="1900238"/>
                    </a:lnTo>
                    <a:lnTo>
                      <a:pt x="1641475" y="1855788"/>
                    </a:lnTo>
                    <a:lnTo>
                      <a:pt x="1714500" y="1814513"/>
                    </a:lnTo>
                    <a:lnTo>
                      <a:pt x="1789113" y="1774825"/>
                    </a:lnTo>
                    <a:lnTo>
                      <a:pt x="1866900" y="1739900"/>
                    </a:lnTo>
                    <a:lnTo>
                      <a:pt x="1944688" y="1703388"/>
                    </a:lnTo>
                    <a:lnTo>
                      <a:pt x="2020888" y="1671638"/>
                    </a:lnTo>
                    <a:lnTo>
                      <a:pt x="2101850" y="1641476"/>
                    </a:lnTo>
                    <a:lnTo>
                      <a:pt x="2184400" y="1614488"/>
                    </a:lnTo>
                    <a:lnTo>
                      <a:pt x="2268538" y="1587500"/>
                    </a:lnTo>
                    <a:lnTo>
                      <a:pt x="2351088" y="1562100"/>
                    </a:lnTo>
                    <a:lnTo>
                      <a:pt x="2436813" y="1538288"/>
                    </a:lnTo>
                    <a:lnTo>
                      <a:pt x="2616200" y="1492250"/>
                    </a:lnTo>
                    <a:lnTo>
                      <a:pt x="2725738" y="1492250"/>
                    </a:lnTo>
                    <a:lnTo>
                      <a:pt x="2654300" y="1590675"/>
                    </a:lnTo>
                    <a:lnTo>
                      <a:pt x="2582863" y="1682750"/>
                    </a:lnTo>
                    <a:lnTo>
                      <a:pt x="2435225" y="1866901"/>
                    </a:lnTo>
                    <a:lnTo>
                      <a:pt x="2363788" y="1958975"/>
                    </a:lnTo>
                    <a:lnTo>
                      <a:pt x="2295525" y="2052638"/>
                    </a:lnTo>
                    <a:lnTo>
                      <a:pt x="2228850" y="2144713"/>
                    </a:lnTo>
                    <a:lnTo>
                      <a:pt x="2200275" y="2192338"/>
                    </a:lnTo>
                    <a:lnTo>
                      <a:pt x="2170113" y="2241550"/>
                    </a:lnTo>
                    <a:lnTo>
                      <a:pt x="2089150" y="2355850"/>
                    </a:lnTo>
                    <a:lnTo>
                      <a:pt x="2047875" y="2411413"/>
                    </a:lnTo>
                    <a:lnTo>
                      <a:pt x="2012950" y="2471738"/>
                    </a:lnTo>
                    <a:lnTo>
                      <a:pt x="1979613" y="2530475"/>
                    </a:lnTo>
                    <a:lnTo>
                      <a:pt x="1952625" y="2592388"/>
                    </a:lnTo>
                    <a:lnTo>
                      <a:pt x="1928813" y="2659063"/>
                    </a:lnTo>
                    <a:lnTo>
                      <a:pt x="1917700" y="2693988"/>
                    </a:lnTo>
                    <a:lnTo>
                      <a:pt x="1911350" y="2727325"/>
                    </a:lnTo>
                    <a:lnTo>
                      <a:pt x="1893888" y="2776538"/>
                    </a:lnTo>
                    <a:lnTo>
                      <a:pt x="1881188" y="2824163"/>
                    </a:lnTo>
                    <a:lnTo>
                      <a:pt x="1873250" y="2868613"/>
                    </a:lnTo>
                    <a:lnTo>
                      <a:pt x="1873250" y="2916238"/>
                    </a:lnTo>
                    <a:lnTo>
                      <a:pt x="1876425" y="2962275"/>
                    </a:lnTo>
                    <a:lnTo>
                      <a:pt x="1881188" y="3006725"/>
                    </a:lnTo>
                    <a:lnTo>
                      <a:pt x="1893888" y="3048000"/>
                    </a:lnTo>
                    <a:lnTo>
                      <a:pt x="1905000" y="3092450"/>
                    </a:lnTo>
                    <a:lnTo>
                      <a:pt x="1924050" y="3133725"/>
                    </a:lnTo>
                    <a:lnTo>
                      <a:pt x="1944688" y="3171825"/>
                    </a:lnTo>
                    <a:lnTo>
                      <a:pt x="1965325" y="3214688"/>
                    </a:lnTo>
                    <a:lnTo>
                      <a:pt x="1989138" y="3252788"/>
                    </a:lnTo>
                    <a:lnTo>
                      <a:pt x="2041525" y="3327400"/>
                    </a:lnTo>
                    <a:lnTo>
                      <a:pt x="2095500" y="3398838"/>
                    </a:lnTo>
                    <a:lnTo>
                      <a:pt x="2149475" y="3470275"/>
                    </a:lnTo>
                    <a:lnTo>
                      <a:pt x="2197100" y="3541713"/>
                    </a:lnTo>
                    <a:lnTo>
                      <a:pt x="2217738" y="3576638"/>
                    </a:lnTo>
                    <a:lnTo>
                      <a:pt x="2238375" y="3613150"/>
                    </a:lnTo>
                    <a:lnTo>
                      <a:pt x="2252663" y="3648075"/>
                    </a:lnTo>
                    <a:lnTo>
                      <a:pt x="2268538" y="3684588"/>
                    </a:lnTo>
                    <a:lnTo>
                      <a:pt x="2279650" y="3722688"/>
                    </a:lnTo>
                    <a:lnTo>
                      <a:pt x="2286000" y="3757613"/>
                    </a:lnTo>
                    <a:lnTo>
                      <a:pt x="2289175" y="3797300"/>
                    </a:lnTo>
                    <a:lnTo>
                      <a:pt x="2289175" y="3835400"/>
                    </a:lnTo>
                    <a:lnTo>
                      <a:pt x="2286000" y="3873500"/>
                    </a:lnTo>
                    <a:lnTo>
                      <a:pt x="2276475" y="3916363"/>
                    </a:lnTo>
                    <a:lnTo>
                      <a:pt x="2262188" y="3954463"/>
                    </a:lnTo>
                    <a:lnTo>
                      <a:pt x="2244725" y="3995738"/>
                    </a:lnTo>
                    <a:lnTo>
                      <a:pt x="2232025" y="4013200"/>
                    </a:lnTo>
                    <a:lnTo>
                      <a:pt x="2224088" y="4037013"/>
                    </a:lnTo>
                    <a:lnTo>
                      <a:pt x="2217738" y="4064000"/>
                    </a:lnTo>
                    <a:lnTo>
                      <a:pt x="2217738" y="4090988"/>
                    </a:lnTo>
                    <a:lnTo>
                      <a:pt x="2217738" y="4117975"/>
                    </a:lnTo>
                    <a:lnTo>
                      <a:pt x="2224088" y="4144963"/>
                    </a:lnTo>
                    <a:lnTo>
                      <a:pt x="2232025" y="4168775"/>
                    </a:lnTo>
                    <a:lnTo>
                      <a:pt x="2244725" y="4183063"/>
                    </a:lnTo>
                    <a:lnTo>
                      <a:pt x="2306638" y="4251325"/>
                    </a:lnTo>
                    <a:lnTo>
                      <a:pt x="2368550" y="4313238"/>
                    </a:lnTo>
                    <a:lnTo>
                      <a:pt x="2435225" y="4373563"/>
                    </a:lnTo>
                    <a:lnTo>
                      <a:pt x="2497138" y="4424363"/>
                    </a:lnTo>
                    <a:lnTo>
                      <a:pt x="2562225" y="4471988"/>
                    </a:lnTo>
                    <a:lnTo>
                      <a:pt x="2627313" y="4510088"/>
                    </a:lnTo>
                    <a:lnTo>
                      <a:pt x="2660650" y="4527550"/>
                    </a:lnTo>
                    <a:lnTo>
                      <a:pt x="2695575" y="4543425"/>
                    </a:lnTo>
                    <a:lnTo>
                      <a:pt x="2728913" y="4554538"/>
                    </a:lnTo>
                    <a:lnTo>
                      <a:pt x="2763838" y="4567238"/>
                    </a:lnTo>
                    <a:lnTo>
                      <a:pt x="2800350" y="4575175"/>
                    </a:lnTo>
                    <a:lnTo>
                      <a:pt x="2835275" y="4584700"/>
                    </a:lnTo>
                    <a:lnTo>
                      <a:pt x="2871788" y="4591050"/>
                    </a:lnTo>
                    <a:lnTo>
                      <a:pt x="2906713" y="4594225"/>
                    </a:lnTo>
                    <a:lnTo>
                      <a:pt x="2943225" y="4594225"/>
                    </a:lnTo>
                    <a:lnTo>
                      <a:pt x="2981325" y="4594225"/>
                    </a:lnTo>
                    <a:lnTo>
                      <a:pt x="3021013" y="4591050"/>
                    </a:lnTo>
                    <a:lnTo>
                      <a:pt x="3059113" y="4584700"/>
                    </a:lnTo>
                    <a:lnTo>
                      <a:pt x="3097213" y="4575175"/>
                    </a:lnTo>
                    <a:lnTo>
                      <a:pt x="3138488" y="4564063"/>
                    </a:lnTo>
                    <a:lnTo>
                      <a:pt x="3178175" y="4551363"/>
                    </a:lnTo>
                    <a:lnTo>
                      <a:pt x="3219450" y="4537075"/>
                    </a:lnTo>
                    <a:lnTo>
                      <a:pt x="3263900" y="4516438"/>
                    </a:lnTo>
                    <a:lnTo>
                      <a:pt x="3305175" y="4495800"/>
                    </a:lnTo>
                    <a:lnTo>
                      <a:pt x="3349625" y="4471988"/>
                    </a:lnTo>
                    <a:lnTo>
                      <a:pt x="3394075" y="4445000"/>
                    </a:lnTo>
                    <a:lnTo>
                      <a:pt x="3617913" y="4329113"/>
                    </a:lnTo>
                    <a:lnTo>
                      <a:pt x="3730625" y="4271963"/>
                    </a:lnTo>
                    <a:lnTo>
                      <a:pt x="3843338" y="4216400"/>
                    </a:lnTo>
                    <a:lnTo>
                      <a:pt x="3959225" y="4168775"/>
                    </a:lnTo>
                    <a:lnTo>
                      <a:pt x="4019550" y="4144963"/>
                    </a:lnTo>
                    <a:lnTo>
                      <a:pt x="4078288" y="4124325"/>
                    </a:lnTo>
                    <a:lnTo>
                      <a:pt x="4138613" y="4108450"/>
                    </a:lnTo>
                    <a:lnTo>
                      <a:pt x="4197350" y="4094163"/>
                    </a:lnTo>
                    <a:lnTo>
                      <a:pt x="4259263" y="4081463"/>
                    </a:lnTo>
                    <a:lnTo>
                      <a:pt x="4322763" y="4073525"/>
                    </a:lnTo>
                    <a:lnTo>
                      <a:pt x="4337050" y="4067175"/>
                    </a:lnTo>
                    <a:lnTo>
                      <a:pt x="4354513" y="4057650"/>
                    </a:lnTo>
                    <a:lnTo>
                      <a:pt x="4375150" y="4043363"/>
                    </a:lnTo>
                    <a:lnTo>
                      <a:pt x="4397375" y="4025900"/>
                    </a:lnTo>
                    <a:lnTo>
                      <a:pt x="4418013" y="4002088"/>
                    </a:lnTo>
                    <a:lnTo>
                      <a:pt x="4438650" y="3978275"/>
                    </a:lnTo>
                    <a:lnTo>
                      <a:pt x="4456113" y="3951288"/>
                    </a:lnTo>
                    <a:lnTo>
                      <a:pt x="4470400" y="3921125"/>
                    </a:lnTo>
                    <a:lnTo>
                      <a:pt x="4497388" y="3844925"/>
                    </a:lnTo>
                    <a:lnTo>
                      <a:pt x="4518025" y="3767138"/>
                    </a:lnTo>
                    <a:lnTo>
                      <a:pt x="4537075" y="3689350"/>
                    </a:lnTo>
                    <a:lnTo>
                      <a:pt x="4548188" y="3613150"/>
                    </a:lnTo>
                    <a:lnTo>
                      <a:pt x="4560888" y="3535363"/>
                    </a:lnTo>
                    <a:lnTo>
                      <a:pt x="4565650" y="3457575"/>
                    </a:lnTo>
                    <a:lnTo>
                      <a:pt x="4572000" y="3381375"/>
                    </a:lnTo>
                    <a:lnTo>
                      <a:pt x="4572000" y="3300413"/>
                    </a:lnTo>
                    <a:lnTo>
                      <a:pt x="4572000" y="3222625"/>
                    </a:lnTo>
                    <a:lnTo>
                      <a:pt x="4568825" y="3143250"/>
                    </a:lnTo>
                    <a:lnTo>
                      <a:pt x="4562475" y="3062288"/>
                    </a:lnTo>
                    <a:lnTo>
                      <a:pt x="4554538" y="2982913"/>
                    </a:lnTo>
                    <a:lnTo>
                      <a:pt x="4533900" y="2819400"/>
                    </a:lnTo>
                    <a:lnTo>
                      <a:pt x="4506913" y="2652713"/>
                    </a:lnTo>
                    <a:lnTo>
                      <a:pt x="4479925" y="2476500"/>
                    </a:lnTo>
                    <a:lnTo>
                      <a:pt x="4446588" y="2292351"/>
                    </a:lnTo>
                    <a:lnTo>
                      <a:pt x="4429125" y="2197100"/>
                    </a:lnTo>
                    <a:lnTo>
                      <a:pt x="4408488" y="2098675"/>
                    </a:lnTo>
                    <a:lnTo>
                      <a:pt x="4384675" y="2005013"/>
                    </a:lnTo>
                    <a:lnTo>
                      <a:pt x="4360863" y="1906588"/>
                    </a:lnTo>
                    <a:lnTo>
                      <a:pt x="4360863" y="2765425"/>
                    </a:lnTo>
                    <a:lnTo>
                      <a:pt x="4360863" y="3698875"/>
                    </a:lnTo>
                    <a:lnTo>
                      <a:pt x="4357688" y="3725863"/>
                    </a:lnTo>
                    <a:lnTo>
                      <a:pt x="4354513" y="3752850"/>
                    </a:lnTo>
                    <a:lnTo>
                      <a:pt x="4349750" y="3776663"/>
                    </a:lnTo>
                    <a:lnTo>
                      <a:pt x="4340225" y="3797300"/>
                    </a:lnTo>
                    <a:lnTo>
                      <a:pt x="4327525" y="3817938"/>
                    </a:lnTo>
                    <a:lnTo>
                      <a:pt x="4316413" y="3838575"/>
                    </a:lnTo>
                    <a:lnTo>
                      <a:pt x="4302125" y="3856038"/>
                    </a:lnTo>
                    <a:lnTo>
                      <a:pt x="4286250" y="3870325"/>
                    </a:lnTo>
                    <a:lnTo>
                      <a:pt x="4265613" y="3886200"/>
                    </a:lnTo>
                    <a:lnTo>
                      <a:pt x="4248150" y="3900488"/>
                    </a:lnTo>
                    <a:lnTo>
                      <a:pt x="4203700" y="3924300"/>
                    </a:lnTo>
                    <a:lnTo>
                      <a:pt x="4152900" y="3944938"/>
                    </a:lnTo>
                    <a:lnTo>
                      <a:pt x="4098925" y="3960813"/>
                    </a:lnTo>
                    <a:lnTo>
                      <a:pt x="4000500" y="3989388"/>
                    </a:lnTo>
                    <a:lnTo>
                      <a:pt x="3906838" y="4022725"/>
                    </a:lnTo>
                    <a:lnTo>
                      <a:pt x="3811588" y="4057650"/>
                    </a:lnTo>
                    <a:lnTo>
                      <a:pt x="3716338" y="4100513"/>
                    </a:lnTo>
                    <a:lnTo>
                      <a:pt x="3621088" y="4144963"/>
                    </a:lnTo>
                    <a:lnTo>
                      <a:pt x="3532188" y="4192588"/>
                    </a:lnTo>
                    <a:lnTo>
                      <a:pt x="3441700" y="4243388"/>
                    </a:lnTo>
                    <a:lnTo>
                      <a:pt x="3359150" y="4295775"/>
                    </a:lnTo>
                    <a:lnTo>
                      <a:pt x="3287713" y="4329113"/>
                    </a:lnTo>
                    <a:lnTo>
                      <a:pt x="3222625" y="4359275"/>
                    </a:lnTo>
                    <a:lnTo>
                      <a:pt x="3157538" y="4379913"/>
                    </a:lnTo>
                    <a:lnTo>
                      <a:pt x="3094038" y="4400550"/>
                    </a:lnTo>
                    <a:lnTo>
                      <a:pt x="3032125" y="4411663"/>
                    </a:lnTo>
                    <a:lnTo>
                      <a:pt x="2973388" y="4421188"/>
                    </a:lnTo>
                    <a:lnTo>
                      <a:pt x="2913063" y="4421188"/>
                    </a:lnTo>
                    <a:lnTo>
                      <a:pt x="2857500" y="4418013"/>
                    </a:lnTo>
                    <a:lnTo>
                      <a:pt x="2803525" y="4406900"/>
                    </a:lnTo>
                    <a:lnTo>
                      <a:pt x="2749550" y="4391025"/>
                    </a:lnTo>
                    <a:lnTo>
                      <a:pt x="2698750" y="4367213"/>
                    </a:lnTo>
                    <a:lnTo>
                      <a:pt x="2647950" y="4337050"/>
                    </a:lnTo>
                    <a:lnTo>
                      <a:pt x="2600325" y="4302125"/>
                    </a:lnTo>
                    <a:lnTo>
                      <a:pt x="2554288" y="4257675"/>
                    </a:lnTo>
                    <a:lnTo>
                      <a:pt x="2508250" y="4206875"/>
                    </a:lnTo>
                    <a:lnTo>
                      <a:pt x="2466975" y="4148138"/>
                    </a:lnTo>
                    <a:lnTo>
                      <a:pt x="2452688" y="4117975"/>
                    </a:lnTo>
                    <a:lnTo>
                      <a:pt x="2439988" y="4084638"/>
                    </a:lnTo>
                    <a:lnTo>
                      <a:pt x="2428875" y="4049713"/>
                    </a:lnTo>
                    <a:lnTo>
                      <a:pt x="2419350" y="4016375"/>
                    </a:lnTo>
                    <a:lnTo>
                      <a:pt x="2416175" y="3981450"/>
                    </a:lnTo>
                    <a:lnTo>
                      <a:pt x="2416175" y="3948113"/>
                    </a:lnTo>
                    <a:lnTo>
                      <a:pt x="2419350" y="3916363"/>
                    </a:lnTo>
                    <a:lnTo>
                      <a:pt x="2425700" y="3900488"/>
                    </a:lnTo>
                    <a:lnTo>
                      <a:pt x="2432050" y="3886200"/>
                    </a:lnTo>
                    <a:lnTo>
                      <a:pt x="2446338" y="3829050"/>
                    </a:lnTo>
                    <a:lnTo>
                      <a:pt x="2463800" y="3778250"/>
                    </a:lnTo>
                    <a:lnTo>
                      <a:pt x="2484438" y="3730625"/>
                    </a:lnTo>
                    <a:lnTo>
                      <a:pt x="2508250" y="3684588"/>
                    </a:lnTo>
                    <a:lnTo>
                      <a:pt x="2535238" y="3638550"/>
                    </a:lnTo>
                    <a:lnTo>
                      <a:pt x="2559050" y="3597275"/>
                    </a:lnTo>
                    <a:lnTo>
                      <a:pt x="2616200" y="3511550"/>
                    </a:lnTo>
                    <a:lnTo>
                      <a:pt x="2667000" y="3406775"/>
                    </a:lnTo>
                    <a:lnTo>
                      <a:pt x="2705100" y="3311525"/>
                    </a:lnTo>
                    <a:lnTo>
                      <a:pt x="2735263" y="3222625"/>
                    </a:lnTo>
                    <a:lnTo>
                      <a:pt x="2763838" y="3136900"/>
                    </a:lnTo>
                    <a:lnTo>
                      <a:pt x="2722563" y="3181350"/>
                    </a:lnTo>
                    <a:lnTo>
                      <a:pt x="2681288" y="3228975"/>
                    </a:lnTo>
                    <a:lnTo>
                      <a:pt x="2598738" y="3330575"/>
                    </a:lnTo>
                    <a:lnTo>
                      <a:pt x="2514600" y="3436938"/>
                    </a:lnTo>
                    <a:lnTo>
                      <a:pt x="2432050" y="3549650"/>
                    </a:lnTo>
                    <a:lnTo>
                      <a:pt x="2374900" y="3478213"/>
                    </a:lnTo>
                    <a:lnTo>
                      <a:pt x="2324100" y="3409950"/>
                    </a:lnTo>
                    <a:lnTo>
                      <a:pt x="2276475" y="3338513"/>
                    </a:lnTo>
                    <a:lnTo>
                      <a:pt x="2228850" y="3267075"/>
                    </a:lnTo>
                    <a:lnTo>
                      <a:pt x="2143125" y="3127375"/>
                    </a:lnTo>
                    <a:lnTo>
                      <a:pt x="2060575" y="2987675"/>
                    </a:lnTo>
                    <a:lnTo>
                      <a:pt x="2047875" y="2973388"/>
                    </a:lnTo>
                    <a:lnTo>
                      <a:pt x="2039938" y="2955925"/>
                    </a:lnTo>
                    <a:lnTo>
                      <a:pt x="2030413" y="2935288"/>
                    </a:lnTo>
                    <a:lnTo>
                      <a:pt x="2027238" y="2914650"/>
                    </a:lnTo>
                    <a:lnTo>
                      <a:pt x="2020888" y="2871788"/>
                    </a:lnTo>
                    <a:lnTo>
                      <a:pt x="2020888" y="2840038"/>
                    </a:lnTo>
                    <a:lnTo>
                      <a:pt x="2063750" y="2755900"/>
                    </a:lnTo>
                    <a:lnTo>
                      <a:pt x="2101850" y="2673350"/>
                    </a:lnTo>
                    <a:lnTo>
                      <a:pt x="2176463" y="2506663"/>
                    </a:lnTo>
                    <a:lnTo>
                      <a:pt x="2214563" y="2428875"/>
                    </a:lnTo>
                    <a:lnTo>
                      <a:pt x="2255838" y="2352675"/>
                    </a:lnTo>
                    <a:lnTo>
                      <a:pt x="2303463" y="2274888"/>
                    </a:lnTo>
                    <a:lnTo>
                      <a:pt x="2330450" y="2238375"/>
                    </a:lnTo>
                    <a:lnTo>
                      <a:pt x="2357438" y="2203450"/>
                    </a:lnTo>
                    <a:lnTo>
                      <a:pt x="2482850" y="2054225"/>
                    </a:lnTo>
                    <a:lnTo>
                      <a:pt x="2613025" y="1909763"/>
                    </a:lnTo>
                    <a:lnTo>
                      <a:pt x="2743200" y="1766888"/>
                    </a:lnTo>
                    <a:lnTo>
                      <a:pt x="2874963" y="1630363"/>
                    </a:lnTo>
                    <a:lnTo>
                      <a:pt x="3138488" y="1358900"/>
                    </a:lnTo>
                    <a:lnTo>
                      <a:pt x="3267075" y="1222376"/>
                    </a:lnTo>
                    <a:lnTo>
                      <a:pt x="3394075" y="1082675"/>
                    </a:lnTo>
                    <a:lnTo>
                      <a:pt x="3430588" y="1044576"/>
                    </a:lnTo>
                    <a:lnTo>
                      <a:pt x="3468688" y="1011238"/>
                    </a:lnTo>
                    <a:lnTo>
                      <a:pt x="3508375" y="984250"/>
                    </a:lnTo>
                    <a:lnTo>
                      <a:pt x="3546475" y="963613"/>
                    </a:lnTo>
                    <a:lnTo>
                      <a:pt x="3587750" y="946150"/>
                    </a:lnTo>
                    <a:lnTo>
                      <a:pt x="3629025" y="933450"/>
                    </a:lnTo>
                    <a:lnTo>
                      <a:pt x="3671888" y="922338"/>
                    </a:lnTo>
                    <a:lnTo>
                      <a:pt x="3716338" y="915988"/>
                    </a:lnTo>
                    <a:lnTo>
                      <a:pt x="3802063" y="904875"/>
                    </a:lnTo>
                    <a:lnTo>
                      <a:pt x="3890963" y="895350"/>
                    </a:lnTo>
                    <a:lnTo>
                      <a:pt x="3932238" y="889000"/>
                    </a:lnTo>
                    <a:lnTo>
                      <a:pt x="3976688" y="881063"/>
                    </a:lnTo>
                    <a:lnTo>
                      <a:pt x="4022725" y="871538"/>
                    </a:lnTo>
                    <a:lnTo>
                      <a:pt x="4064000" y="860425"/>
                    </a:lnTo>
                    <a:lnTo>
                      <a:pt x="4090988" y="857250"/>
                    </a:lnTo>
                    <a:lnTo>
                      <a:pt x="4117975" y="854075"/>
                    </a:lnTo>
                    <a:lnTo>
                      <a:pt x="4143375" y="844550"/>
                    </a:lnTo>
                    <a:lnTo>
                      <a:pt x="4170363" y="836613"/>
                    </a:lnTo>
                    <a:lnTo>
                      <a:pt x="4191000" y="823913"/>
                    </a:lnTo>
                    <a:lnTo>
                      <a:pt x="4214813" y="812801"/>
                    </a:lnTo>
                    <a:lnTo>
                      <a:pt x="4233863" y="796926"/>
                    </a:lnTo>
                    <a:lnTo>
                      <a:pt x="4248150" y="785813"/>
                    </a:lnTo>
                    <a:lnTo>
                      <a:pt x="3876675" y="785813"/>
                    </a:lnTo>
                    <a:lnTo>
                      <a:pt x="3906838" y="728663"/>
                    </a:lnTo>
                    <a:lnTo>
                      <a:pt x="3938588" y="677863"/>
                    </a:lnTo>
                    <a:lnTo>
                      <a:pt x="3971925" y="630238"/>
                    </a:lnTo>
                    <a:lnTo>
                      <a:pt x="4006850" y="585788"/>
                    </a:lnTo>
                    <a:lnTo>
                      <a:pt x="4046538" y="544513"/>
                    </a:lnTo>
                    <a:lnTo>
                      <a:pt x="4084638" y="506413"/>
                    </a:lnTo>
                    <a:lnTo>
                      <a:pt x="4125913" y="466725"/>
                    </a:lnTo>
                    <a:lnTo>
                      <a:pt x="4170363" y="434975"/>
                    </a:lnTo>
                    <a:lnTo>
                      <a:pt x="4211638" y="401638"/>
                    </a:lnTo>
                    <a:lnTo>
                      <a:pt x="4259263" y="373063"/>
                    </a:lnTo>
                    <a:lnTo>
                      <a:pt x="4303713" y="342900"/>
                    </a:lnTo>
                    <a:lnTo>
                      <a:pt x="4351338" y="315913"/>
                    </a:lnTo>
                    <a:lnTo>
                      <a:pt x="4446588" y="268288"/>
                    </a:lnTo>
                    <a:lnTo>
                      <a:pt x="4545013" y="223838"/>
                    </a:lnTo>
                    <a:lnTo>
                      <a:pt x="4654550" y="193675"/>
                    </a:lnTo>
                    <a:lnTo>
                      <a:pt x="4768850" y="163513"/>
                    </a:lnTo>
                    <a:lnTo>
                      <a:pt x="4991101" y="98425"/>
                    </a:lnTo>
                    <a:lnTo>
                      <a:pt x="5100638" y="69850"/>
                    </a:lnTo>
                    <a:lnTo>
                      <a:pt x="5213351" y="39688"/>
                    </a:lnTo>
                    <a:lnTo>
                      <a:pt x="5324476" y="19050"/>
                    </a:lnTo>
                    <a:close/>
                  </a:path>
                </a:pathLst>
              </a:custGeom>
              <a:noFill/>
              <a:ln w="6350">
                <a:solidFill>
                  <a:srgbClr val="0078D7"/>
                </a:solidFill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14395822" y="1782586"/>
              <a:ext cx="592356" cy="401381"/>
              <a:chOff x="9169540" y="1961150"/>
              <a:chExt cx="592356" cy="401381"/>
            </a:xfrm>
            <a:grpFill/>
          </p:grpSpPr>
          <p:sp>
            <p:nvSpPr>
              <p:cNvPr id="251" name="Freeform 55"/>
              <p:cNvSpPr>
                <a:spLocks noEditPoints="1"/>
              </p:cNvSpPr>
              <p:nvPr/>
            </p:nvSpPr>
            <p:spPr bwMode="auto">
              <a:xfrm>
                <a:off x="9215618" y="1961150"/>
                <a:ext cx="500199" cy="353915"/>
              </a:xfrm>
              <a:custGeom>
                <a:avLst/>
                <a:gdLst>
                  <a:gd name="T0" fmla="*/ 860 w 944"/>
                  <a:gd name="T1" fmla="*/ 0 h 665"/>
                  <a:gd name="T2" fmla="*/ 83 w 944"/>
                  <a:gd name="T3" fmla="*/ 0 h 665"/>
                  <a:gd name="T4" fmla="*/ 0 w 944"/>
                  <a:gd name="T5" fmla="*/ 77 h 665"/>
                  <a:gd name="T6" fmla="*/ 0 w 944"/>
                  <a:gd name="T7" fmla="*/ 624 h 665"/>
                  <a:gd name="T8" fmla="*/ 44 w 944"/>
                  <a:gd name="T9" fmla="*/ 665 h 665"/>
                  <a:gd name="T10" fmla="*/ 900 w 944"/>
                  <a:gd name="T11" fmla="*/ 665 h 665"/>
                  <a:gd name="T12" fmla="*/ 944 w 944"/>
                  <a:gd name="T13" fmla="*/ 624 h 665"/>
                  <a:gd name="T14" fmla="*/ 944 w 944"/>
                  <a:gd name="T15" fmla="*/ 77 h 665"/>
                  <a:gd name="T16" fmla="*/ 860 w 944"/>
                  <a:gd name="T17" fmla="*/ 0 h 665"/>
                  <a:gd name="T18" fmla="*/ 896 w 944"/>
                  <a:gd name="T19" fmla="*/ 617 h 665"/>
                  <a:gd name="T20" fmla="*/ 48 w 944"/>
                  <a:gd name="T21" fmla="*/ 617 h 665"/>
                  <a:gd name="T22" fmla="*/ 48 w 944"/>
                  <a:gd name="T23" fmla="*/ 77 h 665"/>
                  <a:gd name="T24" fmla="*/ 83 w 944"/>
                  <a:gd name="T25" fmla="*/ 48 h 665"/>
                  <a:gd name="T26" fmla="*/ 860 w 944"/>
                  <a:gd name="T27" fmla="*/ 48 h 665"/>
                  <a:gd name="T28" fmla="*/ 896 w 944"/>
                  <a:gd name="T29" fmla="*/ 77 h 665"/>
                  <a:gd name="T30" fmla="*/ 896 w 944"/>
                  <a:gd name="T31" fmla="*/ 617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4" h="665">
                    <a:moveTo>
                      <a:pt x="860" y="0"/>
                    </a:moveTo>
                    <a:cubicBezTo>
                      <a:pt x="83" y="0"/>
                      <a:pt x="83" y="0"/>
                      <a:pt x="83" y="0"/>
                    </a:cubicBezTo>
                    <a:cubicBezTo>
                      <a:pt x="38" y="0"/>
                      <a:pt x="0" y="34"/>
                      <a:pt x="0" y="77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7"/>
                      <a:pt x="20" y="665"/>
                      <a:pt x="44" y="665"/>
                    </a:cubicBezTo>
                    <a:cubicBezTo>
                      <a:pt x="900" y="665"/>
                      <a:pt x="900" y="665"/>
                      <a:pt x="900" y="665"/>
                    </a:cubicBezTo>
                    <a:cubicBezTo>
                      <a:pt x="924" y="665"/>
                      <a:pt x="944" y="647"/>
                      <a:pt x="944" y="624"/>
                    </a:cubicBezTo>
                    <a:cubicBezTo>
                      <a:pt x="944" y="77"/>
                      <a:pt x="944" y="77"/>
                      <a:pt x="944" y="77"/>
                    </a:cubicBezTo>
                    <a:cubicBezTo>
                      <a:pt x="944" y="34"/>
                      <a:pt x="906" y="0"/>
                      <a:pt x="860" y="0"/>
                    </a:cubicBezTo>
                    <a:close/>
                    <a:moveTo>
                      <a:pt x="896" y="617"/>
                    </a:moveTo>
                    <a:cubicBezTo>
                      <a:pt x="48" y="617"/>
                      <a:pt x="48" y="617"/>
                      <a:pt x="48" y="61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61"/>
                      <a:pt x="64" y="48"/>
                      <a:pt x="83" y="48"/>
                    </a:cubicBezTo>
                    <a:cubicBezTo>
                      <a:pt x="860" y="48"/>
                      <a:pt x="860" y="48"/>
                      <a:pt x="860" y="48"/>
                    </a:cubicBezTo>
                    <a:cubicBezTo>
                      <a:pt x="880" y="48"/>
                      <a:pt x="896" y="61"/>
                      <a:pt x="896" y="77"/>
                    </a:cubicBezTo>
                    <a:lnTo>
                      <a:pt x="896" y="6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2" name="Freeform 56"/>
              <p:cNvSpPr>
                <a:spLocks/>
              </p:cNvSpPr>
              <p:nvPr/>
            </p:nvSpPr>
            <p:spPr bwMode="auto">
              <a:xfrm>
                <a:off x="9308330" y="2144908"/>
                <a:ext cx="25537" cy="124356"/>
              </a:xfrm>
              <a:custGeom>
                <a:avLst/>
                <a:gdLst>
                  <a:gd name="T0" fmla="*/ 24 w 48"/>
                  <a:gd name="T1" fmla="*/ 234 h 234"/>
                  <a:gd name="T2" fmla="*/ 0 w 48"/>
                  <a:gd name="T3" fmla="*/ 210 h 234"/>
                  <a:gd name="T4" fmla="*/ 0 w 48"/>
                  <a:gd name="T5" fmla="*/ 24 h 234"/>
                  <a:gd name="T6" fmla="*/ 24 w 48"/>
                  <a:gd name="T7" fmla="*/ 0 h 234"/>
                  <a:gd name="T8" fmla="*/ 48 w 48"/>
                  <a:gd name="T9" fmla="*/ 24 h 234"/>
                  <a:gd name="T10" fmla="*/ 48 w 48"/>
                  <a:gd name="T11" fmla="*/ 210 h 234"/>
                  <a:gd name="T12" fmla="*/ 24 w 48"/>
                  <a:gd name="T13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234">
                    <a:moveTo>
                      <a:pt x="24" y="234"/>
                    </a:moveTo>
                    <a:cubicBezTo>
                      <a:pt x="10" y="234"/>
                      <a:pt x="0" y="224"/>
                      <a:pt x="0" y="21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0"/>
                      <a:pt x="10" y="0"/>
                      <a:pt x="24" y="0"/>
                    </a:cubicBezTo>
                    <a:cubicBezTo>
                      <a:pt x="37" y="0"/>
                      <a:pt x="48" y="10"/>
                      <a:pt x="48" y="24"/>
                    </a:cubicBezTo>
                    <a:cubicBezTo>
                      <a:pt x="48" y="210"/>
                      <a:pt x="48" y="210"/>
                      <a:pt x="48" y="210"/>
                    </a:cubicBezTo>
                    <a:cubicBezTo>
                      <a:pt x="48" y="224"/>
                      <a:pt x="37" y="234"/>
                      <a:pt x="24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3" name="Freeform 57"/>
              <p:cNvSpPr>
                <a:spLocks/>
              </p:cNvSpPr>
              <p:nvPr/>
            </p:nvSpPr>
            <p:spPr bwMode="auto">
              <a:xfrm>
                <a:off x="9395768" y="2013890"/>
                <a:ext cx="25537" cy="255374"/>
              </a:xfrm>
              <a:custGeom>
                <a:avLst/>
                <a:gdLst>
                  <a:gd name="T0" fmla="*/ 24 w 48"/>
                  <a:gd name="T1" fmla="*/ 480 h 480"/>
                  <a:gd name="T2" fmla="*/ 0 w 48"/>
                  <a:gd name="T3" fmla="*/ 456 h 480"/>
                  <a:gd name="T4" fmla="*/ 0 w 48"/>
                  <a:gd name="T5" fmla="*/ 24 h 480"/>
                  <a:gd name="T6" fmla="*/ 24 w 48"/>
                  <a:gd name="T7" fmla="*/ 0 h 480"/>
                  <a:gd name="T8" fmla="*/ 48 w 48"/>
                  <a:gd name="T9" fmla="*/ 24 h 480"/>
                  <a:gd name="T10" fmla="*/ 48 w 48"/>
                  <a:gd name="T11" fmla="*/ 456 h 480"/>
                  <a:gd name="T12" fmla="*/ 24 w 48"/>
                  <a:gd name="T13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80">
                    <a:moveTo>
                      <a:pt x="24" y="480"/>
                    </a:moveTo>
                    <a:cubicBezTo>
                      <a:pt x="11" y="480"/>
                      <a:pt x="0" y="470"/>
                      <a:pt x="0" y="45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cubicBezTo>
                      <a:pt x="48" y="456"/>
                      <a:pt x="48" y="456"/>
                      <a:pt x="48" y="456"/>
                    </a:cubicBezTo>
                    <a:cubicBezTo>
                      <a:pt x="48" y="470"/>
                      <a:pt x="37" y="480"/>
                      <a:pt x="24" y="4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4" name="Freeform 58"/>
              <p:cNvSpPr>
                <a:spLocks/>
              </p:cNvSpPr>
              <p:nvPr/>
            </p:nvSpPr>
            <p:spPr bwMode="auto">
              <a:xfrm>
                <a:off x="9494864" y="2058026"/>
                <a:ext cx="25537" cy="211239"/>
              </a:xfrm>
              <a:custGeom>
                <a:avLst/>
                <a:gdLst>
                  <a:gd name="T0" fmla="*/ 24 w 48"/>
                  <a:gd name="T1" fmla="*/ 397 h 397"/>
                  <a:gd name="T2" fmla="*/ 0 w 48"/>
                  <a:gd name="T3" fmla="*/ 373 h 397"/>
                  <a:gd name="T4" fmla="*/ 0 w 48"/>
                  <a:gd name="T5" fmla="*/ 24 h 397"/>
                  <a:gd name="T6" fmla="*/ 24 w 48"/>
                  <a:gd name="T7" fmla="*/ 0 h 397"/>
                  <a:gd name="T8" fmla="*/ 48 w 48"/>
                  <a:gd name="T9" fmla="*/ 24 h 397"/>
                  <a:gd name="T10" fmla="*/ 48 w 48"/>
                  <a:gd name="T11" fmla="*/ 373 h 397"/>
                  <a:gd name="T12" fmla="*/ 24 w 48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97">
                    <a:moveTo>
                      <a:pt x="24" y="397"/>
                    </a:moveTo>
                    <a:cubicBezTo>
                      <a:pt x="10" y="397"/>
                      <a:pt x="0" y="387"/>
                      <a:pt x="0" y="37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cubicBezTo>
                      <a:pt x="48" y="373"/>
                      <a:pt x="48" y="373"/>
                      <a:pt x="48" y="373"/>
                    </a:cubicBezTo>
                    <a:cubicBezTo>
                      <a:pt x="48" y="387"/>
                      <a:pt x="37" y="397"/>
                      <a:pt x="24" y="3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5" name="Freeform 59"/>
              <p:cNvSpPr>
                <a:spLocks/>
              </p:cNvSpPr>
              <p:nvPr/>
            </p:nvSpPr>
            <p:spPr bwMode="auto">
              <a:xfrm>
                <a:off x="9597569" y="2164616"/>
                <a:ext cx="25537" cy="104648"/>
              </a:xfrm>
              <a:custGeom>
                <a:avLst/>
                <a:gdLst>
                  <a:gd name="T0" fmla="*/ 24 w 48"/>
                  <a:gd name="T1" fmla="*/ 197 h 197"/>
                  <a:gd name="T2" fmla="*/ 0 w 48"/>
                  <a:gd name="T3" fmla="*/ 173 h 197"/>
                  <a:gd name="T4" fmla="*/ 0 w 48"/>
                  <a:gd name="T5" fmla="*/ 24 h 197"/>
                  <a:gd name="T6" fmla="*/ 24 w 48"/>
                  <a:gd name="T7" fmla="*/ 0 h 197"/>
                  <a:gd name="T8" fmla="*/ 48 w 48"/>
                  <a:gd name="T9" fmla="*/ 24 h 197"/>
                  <a:gd name="T10" fmla="*/ 48 w 48"/>
                  <a:gd name="T11" fmla="*/ 173 h 197"/>
                  <a:gd name="T12" fmla="*/ 24 w 48"/>
                  <a:gd name="T13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97">
                    <a:moveTo>
                      <a:pt x="24" y="197"/>
                    </a:moveTo>
                    <a:cubicBezTo>
                      <a:pt x="11" y="197"/>
                      <a:pt x="0" y="187"/>
                      <a:pt x="0" y="17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8" y="0"/>
                      <a:pt x="48" y="11"/>
                      <a:pt x="48" y="24"/>
                    </a:cubicBezTo>
                    <a:cubicBezTo>
                      <a:pt x="48" y="173"/>
                      <a:pt x="48" y="173"/>
                      <a:pt x="48" y="173"/>
                    </a:cubicBezTo>
                    <a:cubicBezTo>
                      <a:pt x="48" y="187"/>
                      <a:pt x="38" y="197"/>
                      <a:pt x="2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6" name="Freeform 60"/>
              <p:cNvSpPr>
                <a:spLocks/>
              </p:cNvSpPr>
              <p:nvPr/>
            </p:nvSpPr>
            <p:spPr bwMode="auto">
              <a:xfrm>
                <a:off x="9169540" y="2336994"/>
                <a:ext cx="592356" cy="25537"/>
              </a:xfrm>
              <a:custGeom>
                <a:avLst/>
                <a:gdLst>
                  <a:gd name="T0" fmla="*/ 1099 w 1118"/>
                  <a:gd name="T1" fmla="*/ 48 h 48"/>
                  <a:gd name="T2" fmla="*/ 18 w 1118"/>
                  <a:gd name="T3" fmla="*/ 48 h 48"/>
                  <a:gd name="T4" fmla="*/ 0 w 1118"/>
                  <a:gd name="T5" fmla="*/ 24 h 48"/>
                  <a:gd name="T6" fmla="*/ 18 w 1118"/>
                  <a:gd name="T7" fmla="*/ 0 h 48"/>
                  <a:gd name="T8" fmla="*/ 1099 w 1118"/>
                  <a:gd name="T9" fmla="*/ 0 h 48"/>
                  <a:gd name="T10" fmla="*/ 1118 w 1118"/>
                  <a:gd name="T11" fmla="*/ 24 h 48"/>
                  <a:gd name="T12" fmla="*/ 1099 w 111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8" h="48">
                    <a:moveTo>
                      <a:pt x="1099" y="48"/>
                    </a:moveTo>
                    <a:cubicBezTo>
                      <a:pt x="18" y="48"/>
                      <a:pt x="18" y="48"/>
                      <a:pt x="18" y="48"/>
                    </a:cubicBezTo>
                    <a:cubicBezTo>
                      <a:pt x="8" y="48"/>
                      <a:pt x="0" y="38"/>
                      <a:pt x="0" y="24"/>
                    </a:cubicBezTo>
                    <a:cubicBezTo>
                      <a:pt x="0" y="11"/>
                      <a:pt x="8" y="0"/>
                      <a:pt x="18" y="0"/>
                    </a:cubicBezTo>
                    <a:cubicBezTo>
                      <a:pt x="1099" y="0"/>
                      <a:pt x="1099" y="0"/>
                      <a:pt x="1099" y="0"/>
                    </a:cubicBezTo>
                    <a:cubicBezTo>
                      <a:pt x="1110" y="0"/>
                      <a:pt x="1118" y="11"/>
                      <a:pt x="1118" y="24"/>
                    </a:cubicBezTo>
                    <a:cubicBezTo>
                      <a:pt x="1118" y="38"/>
                      <a:pt x="1110" y="48"/>
                      <a:pt x="109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17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81E-6 -4.80254E-6 L -0.67985 -4.80254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1" y="5172226"/>
            <a:ext cx="12191999" cy="1154829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Information Management: </a:t>
            </a: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Azure Data Factory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74" y="1287851"/>
            <a:ext cx="1737703" cy="4187396"/>
            <a:chOff x="2186019" y="1287851"/>
            <a:chExt cx="1737703" cy="4187396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186019" y="1287851"/>
              <a:ext cx="1737360" cy="4187396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52706" y="3355442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52706" y="2792603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337798" y="2750158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67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2652706" y="215903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237"/>
            <p:cNvSpPr/>
            <p:nvPr/>
          </p:nvSpPr>
          <p:spPr bwMode="auto">
            <a:xfrm>
              <a:off x="2333792" y="2097766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238"/>
            <p:cNvSpPr/>
            <p:nvPr/>
          </p:nvSpPr>
          <p:spPr bwMode="auto">
            <a:xfrm>
              <a:off x="2354114" y="3360367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2152641" y="5203138"/>
            <a:ext cx="10026531" cy="1167681"/>
            <a:chOff x="2228463" y="5624040"/>
            <a:chExt cx="10227584" cy="1191095"/>
          </a:xfrm>
        </p:grpSpPr>
        <p:sp>
          <p:nvSpPr>
            <p:cNvPr id="198" name="TextBox 197"/>
            <p:cNvSpPr txBox="1"/>
            <p:nvPr/>
          </p:nvSpPr>
          <p:spPr>
            <a:xfrm>
              <a:off x="2228463" y="5624040"/>
              <a:ext cx="5214023" cy="119109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Create, schedule, orchestrate, and manage data pipelines</a:t>
              </a:r>
            </a:p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Visualize data lineage</a:t>
              </a:r>
            </a:p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Connect to on-premises and cloud data sources</a:t>
              </a:r>
            </a:p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Monitor data pipeline health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408213" y="5630762"/>
              <a:ext cx="5047834" cy="94795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Automate cloud resource management</a:t>
              </a:r>
            </a:p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Move relational data for Hadoop processing</a:t>
              </a:r>
            </a:p>
            <a:p>
              <a:pPr marL="174297" marR="0" lvl="0" indent="-174297" algn="l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>
                  <a:srgbClr val="0078D7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Transform with Hive, Pig, or custom code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20" y="1525126"/>
            <a:ext cx="9917460" cy="31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2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Information Management: </a:t>
            </a: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Event Hubs</a:t>
            </a:r>
          </a:p>
        </p:txBody>
      </p:sp>
      <p:sp>
        <p:nvSpPr>
          <p:cNvPr id="436" name="Rectangle 435"/>
          <p:cNvSpPr/>
          <p:nvPr/>
        </p:nvSpPr>
        <p:spPr bwMode="auto">
          <a:xfrm>
            <a:off x="1" y="5172226"/>
            <a:ext cx="12191999" cy="1154829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74" y="1287851"/>
            <a:ext cx="1737703" cy="4187396"/>
            <a:chOff x="2186019" y="1287851"/>
            <a:chExt cx="1737703" cy="4187396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186019" y="1287851"/>
              <a:ext cx="1737360" cy="4187396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52706" y="3355442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52706" y="2792603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337798" y="2750158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67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2652706" y="215903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237"/>
            <p:cNvSpPr/>
            <p:nvPr/>
          </p:nvSpPr>
          <p:spPr bwMode="auto">
            <a:xfrm>
              <a:off x="2333792" y="2097766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238"/>
            <p:cNvSpPr/>
            <p:nvPr/>
          </p:nvSpPr>
          <p:spPr bwMode="auto">
            <a:xfrm>
              <a:off x="2354114" y="3360367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37" name="TextBox 436"/>
          <p:cNvSpPr txBox="1"/>
          <p:nvPr/>
        </p:nvSpPr>
        <p:spPr>
          <a:xfrm>
            <a:off x="2151775" y="5202990"/>
            <a:ext cx="5180442" cy="116768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Log millions of events per second in near real time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Connect devices using flexible authorization and throttling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Use time-based event buffering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Get a managed service with elastic scale</a:t>
            </a:r>
          </a:p>
        </p:txBody>
      </p:sp>
      <p:sp>
        <p:nvSpPr>
          <p:cNvPr id="438" name="TextBox 437"/>
          <p:cNvSpPr txBox="1"/>
          <p:nvPr/>
        </p:nvSpPr>
        <p:spPr>
          <a:xfrm>
            <a:off x="7234149" y="5208715"/>
            <a:ext cx="4577295" cy="92931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Get a managed service with elastic scale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Reach a broad set of platforms using native client libraries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Pluggable adapters for other cloud services</a:t>
            </a:r>
          </a:p>
        </p:txBody>
      </p:sp>
      <p:grpSp>
        <p:nvGrpSpPr>
          <p:cNvPr id="439" name="Group 438"/>
          <p:cNvGrpSpPr/>
          <p:nvPr/>
        </p:nvGrpSpPr>
        <p:grpSpPr>
          <a:xfrm>
            <a:off x="4058941" y="2803072"/>
            <a:ext cx="1594818" cy="2029956"/>
            <a:chOff x="4140330" y="2614188"/>
            <a:chExt cx="1626797" cy="2070661"/>
          </a:xfrm>
        </p:grpSpPr>
        <p:sp>
          <p:nvSpPr>
            <p:cNvPr id="440" name="Rectangle 439"/>
            <p:cNvSpPr/>
            <p:nvPr/>
          </p:nvSpPr>
          <p:spPr bwMode="auto">
            <a:xfrm>
              <a:off x="4140330" y="2614188"/>
              <a:ext cx="1626797" cy="980770"/>
            </a:xfrm>
            <a:prstGeom prst="rect">
              <a:avLst/>
            </a:prstGeom>
            <a:noFill/>
            <a:ln w="3175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9642" tIns="45720" rIns="89642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API</a:t>
              </a:r>
            </a:p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Management</a:t>
              </a:r>
            </a:p>
          </p:txBody>
        </p:sp>
        <p:sp>
          <p:nvSpPr>
            <p:cNvPr id="441" name="Rectangle 440"/>
            <p:cNvSpPr/>
            <p:nvPr/>
          </p:nvSpPr>
          <p:spPr bwMode="auto">
            <a:xfrm>
              <a:off x="4140330" y="4047540"/>
              <a:ext cx="1626797" cy="637309"/>
            </a:xfrm>
            <a:prstGeom prst="rect">
              <a:avLst/>
            </a:prstGeom>
            <a:noFill/>
            <a:ln w="3175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9642" tIns="45720" rIns="89642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Backend Services</a:t>
              </a:r>
            </a:p>
          </p:txBody>
        </p:sp>
        <p:grpSp>
          <p:nvGrpSpPr>
            <p:cNvPr id="442" name="Group 441"/>
            <p:cNvGrpSpPr/>
            <p:nvPr/>
          </p:nvGrpSpPr>
          <p:grpSpPr>
            <a:xfrm>
              <a:off x="4774153" y="3652997"/>
              <a:ext cx="359151" cy="336504"/>
              <a:chOff x="4808162" y="3748088"/>
              <a:chExt cx="1339374" cy="1254917"/>
            </a:xfrm>
            <a:solidFill>
              <a:srgbClr val="0078D7"/>
            </a:solidFill>
          </p:grpSpPr>
          <p:sp>
            <p:nvSpPr>
              <p:cNvPr id="443" name="Freeform 361"/>
              <p:cNvSpPr>
                <a:spLocks/>
              </p:cNvSpPr>
              <p:nvPr/>
            </p:nvSpPr>
            <p:spPr bwMode="auto">
              <a:xfrm rot="10800000">
                <a:off x="4808162" y="3960018"/>
                <a:ext cx="1339374" cy="1042987"/>
              </a:xfrm>
              <a:custGeom>
                <a:avLst/>
                <a:gdLst>
                  <a:gd name="connsiteX0" fmla="*/ 284256 w 431728"/>
                  <a:gd name="connsiteY0" fmla="*/ 336192 h 336192"/>
                  <a:gd name="connsiteX1" fmla="*/ 262918 w 431728"/>
                  <a:gd name="connsiteY1" fmla="*/ 336192 h 336192"/>
                  <a:gd name="connsiteX2" fmla="*/ 266799 w 431728"/>
                  <a:gd name="connsiteY2" fmla="*/ 326295 h 336192"/>
                  <a:gd name="connsiteX3" fmla="*/ 268451 w 431728"/>
                  <a:gd name="connsiteY3" fmla="*/ 322082 h 336192"/>
                  <a:gd name="connsiteX4" fmla="*/ 275609 w 431728"/>
                  <a:gd name="connsiteY4" fmla="*/ 316006 h 336192"/>
                  <a:gd name="connsiteX5" fmla="*/ 283317 w 431728"/>
                  <a:gd name="connsiteY5" fmla="*/ 313796 h 336192"/>
                  <a:gd name="connsiteX6" fmla="*/ 283868 w 431728"/>
                  <a:gd name="connsiteY6" fmla="*/ 313796 h 336192"/>
                  <a:gd name="connsiteX7" fmla="*/ 406657 w 431728"/>
                  <a:gd name="connsiteY7" fmla="*/ 180658 h 336192"/>
                  <a:gd name="connsiteX8" fmla="*/ 410512 w 431728"/>
                  <a:gd name="connsiteY8" fmla="*/ 147511 h 336192"/>
                  <a:gd name="connsiteX9" fmla="*/ 341133 w 431728"/>
                  <a:gd name="connsiteY9" fmla="*/ 147511 h 336192"/>
                  <a:gd name="connsiteX10" fmla="*/ 331222 w 431728"/>
                  <a:gd name="connsiteY10" fmla="*/ 137567 h 336192"/>
                  <a:gd name="connsiteX11" fmla="*/ 331222 w 431728"/>
                  <a:gd name="connsiteY11" fmla="*/ 25422 h 336192"/>
                  <a:gd name="connsiteX12" fmla="*/ 325716 w 431728"/>
                  <a:gd name="connsiteY12" fmla="*/ 19898 h 336192"/>
                  <a:gd name="connsiteX13" fmla="*/ 298184 w 431728"/>
                  <a:gd name="connsiteY13" fmla="*/ 19898 h 336192"/>
                  <a:gd name="connsiteX14" fmla="*/ 292678 w 431728"/>
                  <a:gd name="connsiteY14" fmla="*/ 25422 h 336192"/>
                  <a:gd name="connsiteX15" fmla="*/ 292678 w 431728"/>
                  <a:gd name="connsiteY15" fmla="*/ 137567 h 336192"/>
                  <a:gd name="connsiteX16" fmla="*/ 282767 w 431728"/>
                  <a:gd name="connsiteY16" fmla="*/ 147511 h 336192"/>
                  <a:gd name="connsiteX17" fmla="*/ 148414 w 431728"/>
                  <a:gd name="connsiteY17" fmla="*/ 147511 h 336192"/>
                  <a:gd name="connsiteX18" fmla="*/ 138503 w 431728"/>
                  <a:gd name="connsiteY18" fmla="*/ 137567 h 336192"/>
                  <a:gd name="connsiteX19" fmla="*/ 138503 w 431728"/>
                  <a:gd name="connsiteY19" fmla="*/ 25422 h 336192"/>
                  <a:gd name="connsiteX20" fmla="*/ 133547 w 431728"/>
                  <a:gd name="connsiteY20" fmla="*/ 19898 h 336192"/>
                  <a:gd name="connsiteX21" fmla="*/ 106016 w 431728"/>
                  <a:gd name="connsiteY21" fmla="*/ 19898 h 336192"/>
                  <a:gd name="connsiteX22" fmla="*/ 100510 w 431728"/>
                  <a:gd name="connsiteY22" fmla="*/ 25422 h 336192"/>
                  <a:gd name="connsiteX23" fmla="*/ 100510 w 431728"/>
                  <a:gd name="connsiteY23" fmla="*/ 137567 h 336192"/>
                  <a:gd name="connsiteX24" fmla="*/ 90599 w 431728"/>
                  <a:gd name="connsiteY24" fmla="*/ 147511 h 336192"/>
                  <a:gd name="connsiteX25" fmla="*/ 21220 w 431728"/>
                  <a:gd name="connsiteY25" fmla="*/ 147511 h 336192"/>
                  <a:gd name="connsiteX26" fmla="*/ 24524 w 431728"/>
                  <a:gd name="connsiteY26" fmla="*/ 180105 h 336192"/>
                  <a:gd name="connsiteX27" fmla="*/ 24524 w 431728"/>
                  <a:gd name="connsiteY27" fmla="*/ 181210 h 336192"/>
                  <a:gd name="connsiteX28" fmla="*/ 148414 w 431728"/>
                  <a:gd name="connsiteY28" fmla="*/ 314348 h 336192"/>
                  <a:gd name="connsiteX29" fmla="*/ 164933 w 431728"/>
                  <a:gd name="connsiteY29" fmla="*/ 318215 h 336192"/>
                  <a:gd name="connsiteX30" fmla="*/ 171541 w 431728"/>
                  <a:gd name="connsiteY30" fmla="*/ 323187 h 336192"/>
                  <a:gd name="connsiteX31" fmla="*/ 172091 w 431728"/>
                  <a:gd name="connsiteY31" fmla="*/ 331474 h 336192"/>
                  <a:gd name="connsiteX32" fmla="*/ 170394 w 431728"/>
                  <a:gd name="connsiteY32" fmla="*/ 336192 h 336192"/>
                  <a:gd name="connsiteX33" fmla="*/ 148922 w 431728"/>
                  <a:gd name="connsiteY33" fmla="*/ 336192 h 336192"/>
                  <a:gd name="connsiteX34" fmla="*/ 149469 w 431728"/>
                  <a:gd name="connsiteY34" fmla="*/ 334670 h 336192"/>
                  <a:gd name="connsiteX35" fmla="*/ 143407 w 431728"/>
                  <a:gd name="connsiteY35" fmla="*/ 333014 h 336192"/>
                  <a:gd name="connsiteX36" fmla="*/ 142305 w 431728"/>
                  <a:gd name="connsiteY36" fmla="*/ 333014 h 336192"/>
                  <a:gd name="connsiteX37" fmla="*/ 5103 w 431728"/>
                  <a:gd name="connsiteY37" fmla="*/ 184455 h 336192"/>
                  <a:gd name="connsiteX38" fmla="*/ 4552 w 431728"/>
                  <a:gd name="connsiteY38" fmla="*/ 182246 h 336192"/>
                  <a:gd name="connsiteX39" fmla="*/ 4552 w 431728"/>
                  <a:gd name="connsiteY39" fmla="*/ 181694 h 336192"/>
                  <a:gd name="connsiteX40" fmla="*/ 144 w 431728"/>
                  <a:gd name="connsiteY40" fmla="*/ 138618 h 336192"/>
                  <a:gd name="connsiteX41" fmla="*/ 2348 w 431728"/>
                  <a:gd name="connsiteY41" fmla="*/ 130886 h 336192"/>
                  <a:gd name="connsiteX42" fmla="*/ 10062 w 431728"/>
                  <a:gd name="connsiteY42" fmla="*/ 127572 h 336192"/>
                  <a:gd name="connsiteX43" fmla="*/ 80592 w 431728"/>
                  <a:gd name="connsiteY43" fmla="*/ 127572 h 336192"/>
                  <a:gd name="connsiteX44" fmla="*/ 80592 w 431728"/>
                  <a:gd name="connsiteY44" fmla="*/ 25404 h 336192"/>
                  <a:gd name="connsiteX45" fmla="*/ 105938 w 431728"/>
                  <a:gd name="connsiteY45" fmla="*/ 0 h 336192"/>
                  <a:gd name="connsiteX46" fmla="*/ 133489 w 431728"/>
                  <a:gd name="connsiteY46" fmla="*/ 0 h 336192"/>
                  <a:gd name="connsiteX47" fmla="*/ 158285 w 431728"/>
                  <a:gd name="connsiteY47" fmla="*/ 25404 h 336192"/>
                  <a:gd name="connsiteX48" fmla="*/ 158285 w 431728"/>
                  <a:gd name="connsiteY48" fmla="*/ 127572 h 336192"/>
                  <a:gd name="connsiteX49" fmla="*/ 272896 w 431728"/>
                  <a:gd name="connsiteY49" fmla="*/ 127572 h 336192"/>
                  <a:gd name="connsiteX50" fmla="*/ 272896 w 431728"/>
                  <a:gd name="connsiteY50" fmla="*/ 25404 h 336192"/>
                  <a:gd name="connsiteX51" fmla="*/ 298242 w 431728"/>
                  <a:gd name="connsiteY51" fmla="*/ 0 h 336192"/>
                  <a:gd name="connsiteX52" fmla="*/ 325793 w 431728"/>
                  <a:gd name="connsiteY52" fmla="*/ 0 h 336192"/>
                  <a:gd name="connsiteX53" fmla="*/ 351140 w 431728"/>
                  <a:gd name="connsiteY53" fmla="*/ 25404 h 336192"/>
                  <a:gd name="connsiteX54" fmla="*/ 351140 w 431728"/>
                  <a:gd name="connsiteY54" fmla="*/ 127572 h 336192"/>
                  <a:gd name="connsiteX55" fmla="*/ 421670 w 431728"/>
                  <a:gd name="connsiteY55" fmla="*/ 127572 h 336192"/>
                  <a:gd name="connsiteX56" fmla="*/ 428833 w 431728"/>
                  <a:gd name="connsiteY56" fmla="*/ 130886 h 336192"/>
                  <a:gd name="connsiteX57" fmla="*/ 431588 w 431728"/>
                  <a:gd name="connsiteY57" fmla="*/ 138618 h 336192"/>
                  <a:gd name="connsiteX58" fmla="*/ 426629 w 431728"/>
                  <a:gd name="connsiteY58" fmla="*/ 183351 h 336192"/>
                  <a:gd name="connsiteX59" fmla="*/ 426629 w 431728"/>
                  <a:gd name="connsiteY59" fmla="*/ 184455 h 336192"/>
                  <a:gd name="connsiteX60" fmla="*/ 289426 w 431728"/>
                  <a:gd name="connsiteY60" fmla="*/ 333014 h 336192"/>
                  <a:gd name="connsiteX61" fmla="*/ 287222 w 431728"/>
                  <a:gd name="connsiteY61" fmla="*/ 333566 h 336192"/>
                  <a:gd name="connsiteX62" fmla="*/ 285018 w 431728"/>
                  <a:gd name="connsiteY62" fmla="*/ 334118 h 33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31728" h="336192">
                    <a:moveTo>
                      <a:pt x="284256" y="336192"/>
                    </a:moveTo>
                    <a:lnTo>
                      <a:pt x="262918" y="336192"/>
                    </a:lnTo>
                    <a:lnTo>
                      <a:pt x="266799" y="326295"/>
                    </a:lnTo>
                    <a:cubicBezTo>
                      <a:pt x="268451" y="322082"/>
                      <a:pt x="268451" y="322082"/>
                      <a:pt x="268451" y="322082"/>
                    </a:cubicBezTo>
                    <a:cubicBezTo>
                      <a:pt x="269552" y="318768"/>
                      <a:pt x="272305" y="316558"/>
                      <a:pt x="275609" y="316006"/>
                    </a:cubicBezTo>
                    <a:cubicBezTo>
                      <a:pt x="283317" y="313796"/>
                      <a:pt x="283317" y="313796"/>
                      <a:pt x="283317" y="313796"/>
                    </a:cubicBezTo>
                    <a:cubicBezTo>
                      <a:pt x="283868" y="313796"/>
                      <a:pt x="283868" y="313796"/>
                      <a:pt x="283868" y="313796"/>
                    </a:cubicBezTo>
                    <a:cubicBezTo>
                      <a:pt x="346639" y="292251"/>
                      <a:pt x="393442" y="240874"/>
                      <a:pt x="406657" y="180658"/>
                    </a:cubicBezTo>
                    <a:cubicBezTo>
                      <a:pt x="410512" y="147511"/>
                      <a:pt x="410512" y="147511"/>
                      <a:pt x="410512" y="147511"/>
                    </a:cubicBezTo>
                    <a:cubicBezTo>
                      <a:pt x="341133" y="147511"/>
                      <a:pt x="341133" y="147511"/>
                      <a:pt x="341133" y="147511"/>
                    </a:cubicBezTo>
                    <a:cubicBezTo>
                      <a:pt x="335627" y="147511"/>
                      <a:pt x="331222" y="143092"/>
                      <a:pt x="331222" y="137567"/>
                    </a:cubicBezTo>
                    <a:cubicBezTo>
                      <a:pt x="331222" y="25422"/>
                      <a:pt x="331222" y="25422"/>
                      <a:pt x="331222" y="25422"/>
                    </a:cubicBezTo>
                    <a:cubicBezTo>
                      <a:pt x="331222" y="21555"/>
                      <a:pt x="328469" y="19898"/>
                      <a:pt x="325716" y="19898"/>
                    </a:cubicBezTo>
                    <a:cubicBezTo>
                      <a:pt x="298184" y="19898"/>
                      <a:pt x="298184" y="19898"/>
                      <a:pt x="298184" y="19898"/>
                    </a:cubicBezTo>
                    <a:cubicBezTo>
                      <a:pt x="295431" y="19898"/>
                      <a:pt x="292678" y="21555"/>
                      <a:pt x="292678" y="25422"/>
                    </a:cubicBezTo>
                    <a:cubicBezTo>
                      <a:pt x="292678" y="137567"/>
                      <a:pt x="292678" y="137567"/>
                      <a:pt x="292678" y="137567"/>
                    </a:cubicBezTo>
                    <a:cubicBezTo>
                      <a:pt x="292678" y="143092"/>
                      <a:pt x="288273" y="147511"/>
                      <a:pt x="282767" y="147511"/>
                    </a:cubicBezTo>
                    <a:cubicBezTo>
                      <a:pt x="148414" y="147511"/>
                      <a:pt x="148414" y="147511"/>
                      <a:pt x="148414" y="147511"/>
                    </a:cubicBezTo>
                    <a:cubicBezTo>
                      <a:pt x="142908" y="147511"/>
                      <a:pt x="138503" y="143092"/>
                      <a:pt x="138503" y="137567"/>
                    </a:cubicBezTo>
                    <a:cubicBezTo>
                      <a:pt x="138503" y="25422"/>
                      <a:pt x="138503" y="25422"/>
                      <a:pt x="138503" y="25422"/>
                    </a:cubicBezTo>
                    <a:cubicBezTo>
                      <a:pt x="138503" y="22107"/>
                      <a:pt x="136301" y="19898"/>
                      <a:pt x="133547" y="19898"/>
                    </a:cubicBezTo>
                    <a:cubicBezTo>
                      <a:pt x="106016" y="19898"/>
                      <a:pt x="106016" y="19898"/>
                      <a:pt x="106016" y="19898"/>
                    </a:cubicBezTo>
                    <a:cubicBezTo>
                      <a:pt x="103263" y="19898"/>
                      <a:pt x="100510" y="21555"/>
                      <a:pt x="100510" y="25422"/>
                    </a:cubicBezTo>
                    <a:cubicBezTo>
                      <a:pt x="100510" y="137567"/>
                      <a:pt x="100510" y="137567"/>
                      <a:pt x="100510" y="137567"/>
                    </a:cubicBezTo>
                    <a:cubicBezTo>
                      <a:pt x="100510" y="143092"/>
                      <a:pt x="96105" y="147511"/>
                      <a:pt x="90599" y="147511"/>
                    </a:cubicBezTo>
                    <a:cubicBezTo>
                      <a:pt x="21220" y="147511"/>
                      <a:pt x="21220" y="147511"/>
                      <a:pt x="21220" y="147511"/>
                    </a:cubicBezTo>
                    <a:cubicBezTo>
                      <a:pt x="24524" y="180105"/>
                      <a:pt x="24524" y="180105"/>
                      <a:pt x="24524" y="180105"/>
                    </a:cubicBezTo>
                    <a:cubicBezTo>
                      <a:pt x="24524" y="180658"/>
                      <a:pt x="24524" y="180658"/>
                      <a:pt x="24524" y="181210"/>
                    </a:cubicBezTo>
                    <a:cubicBezTo>
                      <a:pt x="38289" y="241426"/>
                      <a:pt x="85643" y="292803"/>
                      <a:pt x="148414" y="314348"/>
                    </a:cubicBezTo>
                    <a:cubicBezTo>
                      <a:pt x="164933" y="318215"/>
                      <a:pt x="164933" y="318215"/>
                      <a:pt x="164933" y="318215"/>
                    </a:cubicBezTo>
                    <a:cubicBezTo>
                      <a:pt x="167686" y="318768"/>
                      <a:pt x="169889" y="320425"/>
                      <a:pt x="171541" y="323187"/>
                    </a:cubicBezTo>
                    <a:cubicBezTo>
                      <a:pt x="172642" y="325397"/>
                      <a:pt x="173192" y="328712"/>
                      <a:pt x="172091" y="331474"/>
                    </a:cubicBezTo>
                    <a:lnTo>
                      <a:pt x="170394" y="336192"/>
                    </a:lnTo>
                    <a:lnTo>
                      <a:pt x="148922" y="336192"/>
                    </a:lnTo>
                    <a:lnTo>
                      <a:pt x="149469" y="334670"/>
                    </a:lnTo>
                    <a:cubicBezTo>
                      <a:pt x="143407" y="333014"/>
                      <a:pt x="143407" y="333014"/>
                      <a:pt x="143407" y="333014"/>
                    </a:cubicBezTo>
                    <a:cubicBezTo>
                      <a:pt x="142856" y="333014"/>
                      <a:pt x="142856" y="333014"/>
                      <a:pt x="142305" y="333014"/>
                    </a:cubicBezTo>
                    <a:cubicBezTo>
                      <a:pt x="72877" y="309266"/>
                      <a:pt x="19980" y="252383"/>
                      <a:pt x="5103" y="184455"/>
                    </a:cubicBezTo>
                    <a:cubicBezTo>
                      <a:pt x="4552" y="183351"/>
                      <a:pt x="4552" y="182799"/>
                      <a:pt x="4552" y="182246"/>
                    </a:cubicBezTo>
                    <a:cubicBezTo>
                      <a:pt x="4552" y="181694"/>
                      <a:pt x="4552" y="181694"/>
                      <a:pt x="4552" y="181694"/>
                    </a:cubicBezTo>
                    <a:cubicBezTo>
                      <a:pt x="144" y="138618"/>
                      <a:pt x="144" y="138618"/>
                      <a:pt x="144" y="138618"/>
                    </a:cubicBezTo>
                    <a:cubicBezTo>
                      <a:pt x="-408" y="135856"/>
                      <a:pt x="695" y="133095"/>
                      <a:pt x="2348" y="130886"/>
                    </a:cubicBezTo>
                    <a:cubicBezTo>
                      <a:pt x="4552" y="128677"/>
                      <a:pt x="7307" y="127572"/>
                      <a:pt x="10062" y="127572"/>
                    </a:cubicBezTo>
                    <a:cubicBezTo>
                      <a:pt x="80592" y="127572"/>
                      <a:pt x="80592" y="127572"/>
                      <a:pt x="80592" y="127572"/>
                    </a:cubicBezTo>
                    <a:cubicBezTo>
                      <a:pt x="80592" y="25404"/>
                      <a:pt x="80592" y="25404"/>
                      <a:pt x="80592" y="25404"/>
                    </a:cubicBezTo>
                    <a:cubicBezTo>
                      <a:pt x="80592" y="11045"/>
                      <a:pt x="91612" y="0"/>
                      <a:pt x="105938" y="0"/>
                    </a:cubicBezTo>
                    <a:cubicBezTo>
                      <a:pt x="133489" y="0"/>
                      <a:pt x="133489" y="0"/>
                      <a:pt x="133489" y="0"/>
                    </a:cubicBezTo>
                    <a:cubicBezTo>
                      <a:pt x="147265" y="0"/>
                      <a:pt x="158285" y="11045"/>
                      <a:pt x="158285" y="25404"/>
                    </a:cubicBezTo>
                    <a:cubicBezTo>
                      <a:pt x="158285" y="127572"/>
                      <a:pt x="158285" y="127572"/>
                      <a:pt x="158285" y="127572"/>
                    </a:cubicBezTo>
                    <a:cubicBezTo>
                      <a:pt x="272896" y="127572"/>
                      <a:pt x="272896" y="127572"/>
                      <a:pt x="272896" y="127572"/>
                    </a:cubicBezTo>
                    <a:cubicBezTo>
                      <a:pt x="272896" y="25404"/>
                      <a:pt x="272896" y="25404"/>
                      <a:pt x="272896" y="25404"/>
                    </a:cubicBezTo>
                    <a:cubicBezTo>
                      <a:pt x="272896" y="11045"/>
                      <a:pt x="283916" y="0"/>
                      <a:pt x="298242" y="0"/>
                    </a:cubicBezTo>
                    <a:cubicBezTo>
                      <a:pt x="325793" y="0"/>
                      <a:pt x="325793" y="0"/>
                      <a:pt x="325793" y="0"/>
                    </a:cubicBezTo>
                    <a:cubicBezTo>
                      <a:pt x="340120" y="0"/>
                      <a:pt x="351140" y="11045"/>
                      <a:pt x="351140" y="25404"/>
                    </a:cubicBezTo>
                    <a:cubicBezTo>
                      <a:pt x="351140" y="127572"/>
                      <a:pt x="351140" y="127572"/>
                      <a:pt x="351140" y="127572"/>
                    </a:cubicBezTo>
                    <a:cubicBezTo>
                      <a:pt x="421670" y="127572"/>
                      <a:pt x="421670" y="127572"/>
                      <a:pt x="421670" y="127572"/>
                    </a:cubicBezTo>
                    <a:cubicBezTo>
                      <a:pt x="424425" y="127572"/>
                      <a:pt x="427180" y="128677"/>
                      <a:pt x="428833" y="130886"/>
                    </a:cubicBezTo>
                    <a:cubicBezTo>
                      <a:pt x="431037" y="133095"/>
                      <a:pt x="432139" y="135856"/>
                      <a:pt x="431588" y="138618"/>
                    </a:cubicBezTo>
                    <a:cubicBezTo>
                      <a:pt x="426629" y="183351"/>
                      <a:pt x="426629" y="183351"/>
                      <a:pt x="426629" y="183351"/>
                    </a:cubicBezTo>
                    <a:cubicBezTo>
                      <a:pt x="426629" y="183351"/>
                      <a:pt x="426629" y="183903"/>
                      <a:pt x="426629" y="184455"/>
                    </a:cubicBezTo>
                    <a:cubicBezTo>
                      <a:pt x="411751" y="251831"/>
                      <a:pt x="359405" y="309266"/>
                      <a:pt x="289426" y="333014"/>
                    </a:cubicBezTo>
                    <a:cubicBezTo>
                      <a:pt x="288875" y="333014"/>
                      <a:pt x="287773" y="333566"/>
                      <a:pt x="287222" y="333566"/>
                    </a:cubicBezTo>
                    <a:cubicBezTo>
                      <a:pt x="285018" y="334118"/>
                      <a:pt x="285018" y="334118"/>
                      <a:pt x="285018" y="334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 bwMode="auto">
              <a:xfrm>
                <a:off x="5262562" y="3748088"/>
                <a:ext cx="69056" cy="20955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5" name="Rectangle 444"/>
              <p:cNvSpPr/>
              <p:nvPr/>
            </p:nvSpPr>
            <p:spPr bwMode="auto">
              <a:xfrm>
                <a:off x="5619750" y="3748088"/>
                <a:ext cx="69056" cy="20955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6" name="Rectangle 445"/>
              <p:cNvSpPr/>
              <p:nvPr/>
            </p:nvSpPr>
            <p:spPr bwMode="auto">
              <a:xfrm rot="5400000">
                <a:off x="5416153" y="3594498"/>
                <a:ext cx="69056" cy="376238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7" name="TextBox 446"/>
          <p:cNvSpPr txBox="1"/>
          <p:nvPr/>
        </p:nvSpPr>
        <p:spPr>
          <a:xfrm>
            <a:off x="2491534" y="4778368"/>
            <a:ext cx="465163" cy="2715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 defTabSz="932563">
              <a:spcBef>
                <a:spcPct val="0"/>
              </a:spcBef>
              <a:spcAft>
                <a:spcPts val="600"/>
              </a:spcAft>
              <a:defRPr sz="11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914102" fontAlgn="base">
              <a:spcAft>
                <a:spcPct val="0"/>
              </a:spcAft>
              <a:defRPr/>
            </a:pPr>
            <a:r>
              <a:rPr lang="en-US" sz="1765" dirty="0">
                <a:solidFill>
                  <a:srgbClr val="002050"/>
                </a:solidFill>
                <a:latin typeface="Segoe UI"/>
              </a:rPr>
              <a:t>Data</a:t>
            </a:r>
          </a:p>
        </p:txBody>
      </p:sp>
      <p:sp>
        <p:nvSpPr>
          <p:cNvPr id="448" name="Freeform 165"/>
          <p:cNvSpPr>
            <a:spLocks noChangeAspect="1"/>
          </p:cNvSpPr>
          <p:nvPr/>
        </p:nvSpPr>
        <p:spPr bwMode="auto">
          <a:xfrm>
            <a:off x="6379587" y="2690655"/>
            <a:ext cx="1084689" cy="1135094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2578015" y="1635221"/>
            <a:ext cx="740827" cy="683125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Data sources</a:t>
            </a:r>
          </a:p>
        </p:txBody>
      </p:sp>
      <p:sp>
        <p:nvSpPr>
          <p:cNvPr id="450" name="TextBox 449"/>
          <p:cNvSpPr txBox="1"/>
          <p:nvPr/>
        </p:nvSpPr>
        <p:spPr>
          <a:xfrm>
            <a:off x="2578015" y="2895046"/>
            <a:ext cx="636361" cy="683125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defTabSz="93238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451" name="TextBox 450"/>
          <p:cNvSpPr txBox="1"/>
          <p:nvPr/>
        </p:nvSpPr>
        <p:spPr>
          <a:xfrm>
            <a:off x="2578015" y="3911943"/>
            <a:ext cx="819375" cy="876996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defTabSz="93238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Sensors </a:t>
            </a:r>
            <a:b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</a:b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and </a:t>
            </a:r>
            <a:b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</a:b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devices</a:t>
            </a:r>
          </a:p>
        </p:txBody>
      </p:sp>
      <p:pic>
        <p:nvPicPr>
          <p:cNvPr id="452" name="Picture 45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250" y="2786606"/>
            <a:ext cx="566283" cy="662589"/>
          </a:xfrm>
          <a:prstGeom prst="rect">
            <a:avLst/>
          </a:prstGeom>
        </p:spPr>
      </p:pic>
      <p:pic>
        <p:nvPicPr>
          <p:cNvPr id="453" name="Picture 45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0555" y="4019527"/>
            <a:ext cx="548173" cy="641400"/>
          </a:xfrm>
          <a:prstGeom prst="rect">
            <a:avLst/>
          </a:prstGeom>
        </p:spPr>
      </p:pic>
      <p:pic>
        <p:nvPicPr>
          <p:cNvPr id="454" name="Picture 45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0556" y="1611506"/>
            <a:ext cx="500340" cy="585432"/>
          </a:xfrm>
          <a:prstGeom prst="rect">
            <a:avLst/>
          </a:prstGeom>
        </p:spPr>
      </p:pic>
      <p:sp>
        <p:nvSpPr>
          <p:cNvPr id="455" name="Rectangle 454"/>
          <p:cNvSpPr/>
          <p:nvPr/>
        </p:nvSpPr>
        <p:spPr>
          <a:xfrm>
            <a:off x="6090699" y="3913162"/>
            <a:ext cx="1595576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kern="0" dirty="0">
                <a:solidFill>
                  <a:srgbClr val="0078D7"/>
                </a:solidFill>
                <a:latin typeface="Segoe UI"/>
              </a:rPr>
              <a:t>Event Hubs</a:t>
            </a:r>
          </a:p>
        </p:txBody>
      </p:sp>
      <p:cxnSp>
        <p:nvCxnSpPr>
          <p:cNvPr id="456" name="Straight Arrow Connector 455"/>
          <p:cNvCxnSpPr/>
          <p:nvPr/>
        </p:nvCxnSpPr>
        <p:spPr>
          <a:xfrm>
            <a:off x="7534978" y="3133097"/>
            <a:ext cx="1410313" cy="0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457" name="Group 456"/>
          <p:cNvGrpSpPr>
            <a:grpSpLocks noChangeAspect="1"/>
          </p:cNvGrpSpPr>
          <p:nvPr/>
        </p:nvGrpSpPr>
        <p:grpSpPr>
          <a:xfrm>
            <a:off x="10811796" y="4068066"/>
            <a:ext cx="701263" cy="448212"/>
            <a:chOff x="7884058" y="5368509"/>
            <a:chExt cx="324905" cy="207663"/>
          </a:xfrm>
          <a:solidFill>
            <a:srgbClr val="0078D7"/>
          </a:solidFill>
        </p:grpSpPr>
        <p:sp>
          <p:nvSpPr>
            <p:cNvPr id="458" name="Freeform 5"/>
            <p:cNvSpPr>
              <a:spLocks noEditPoints="1"/>
            </p:cNvSpPr>
            <p:nvPr/>
          </p:nvSpPr>
          <p:spPr bwMode="auto">
            <a:xfrm>
              <a:off x="7884058" y="5368509"/>
              <a:ext cx="324905" cy="207663"/>
            </a:xfrm>
            <a:custGeom>
              <a:avLst/>
              <a:gdLst>
                <a:gd name="T0" fmla="*/ 296 w 296"/>
                <a:gd name="T1" fmla="*/ 164 h 188"/>
                <a:gd name="T2" fmla="*/ 296 w 296"/>
                <a:gd name="T3" fmla="*/ 188 h 188"/>
                <a:gd name="T4" fmla="*/ 0 w 296"/>
                <a:gd name="T5" fmla="*/ 188 h 188"/>
                <a:gd name="T6" fmla="*/ 0 w 296"/>
                <a:gd name="T7" fmla="*/ 164 h 188"/>
                <a:gd name="T8" fmla="*/ 21 w 296"/>
                <a:gd name="T9" fmla="*/ 164 h 188"/>
                <a:gd name="T10" fmla="*/ 20 w 296"/>
                <a:gd name="T11" fmla="*/ 22 h 188"/>
                <a:gd name="T12" fmla="*/ 42 w 296"/>
                <a:gd name="T13" fmla="*/ 0 h 188"/>
                <a:gd name="T14" fmla="*/ 222 w 296"/>
                <a:gd name="T15" fmla="*/ 1 h 188"/>
                <a:gd name="T16" fmla="*/ 275 w 296"/>
                <a:gd name="T17" fmla="*/ 54 h 188"/>
                <a:gd name="T18" fmla="*/ 275 w 296"/>
                <a:gd name="T19" fmla="*/ 164 h 188"/>
                <a:gd name="T20" fmla="*/ 296 w 296"/>
                <a:gd name="T21" fmla="*/ 164 h 188"/>
                <a:gd name="T22" fmla="*/ 251 w 296"/>
                <a:gd name="T23" fmla="*/ 164 h 188"/>
                <a:gd name="T24" fmla="*/ 251 w 296"/>
                <a:gd name="T25" fmla="*/ 25 h 188"/>
                <a:gd name="T26" fmla="*/ 45 w 296"/>
                <a:gd name="T27" fmla="*/ 25 h 188"/>
                <a:gd name="T28" fmla="*/ 45 w 296"/>
                <a:gd name="T29" fmla="*/ 164 h 188"/>
                <a:gd name="T30" fmla="*/ 251 w 296"/>
                <a:gd name="T31" fmla="*/ 16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6" h="188">
                  <a:moveTo>
                    <a:pt x="296" y="164"/>
                  </a:moveTo>
                  <a:cubicBezTo>
                    <a:pt x="296" y="172"/>
                    <a:pt x="296" y="180"/>
                    <a:pt x="296" y="188"/>
                  </a:cubicBezTo>
                  <a:cubicBezTo>
                    <a:pt x="197" y="188"/>
                    <a:pt x="99" y="188"/>
                    <a:pt x="0" y="188"/>
                  </a:cubicBezTo>
                  <a:cubicBezTo>
                    <a:pt x="0" y="180"/>
                    <a:pt x="0" y="172"/>
                    <a:pt x="0" y="164"/>
                  </a:cubicBezTo>
                  <a:cubicBezTo>
                    <a:pt x="6" y="164"/>
                    <a:pt x="13" y="164"/>
                    <a:pt x="21" y="164"/>
                  </a:cubicBezTo>
                  <a:cubicBezTo>
                    <a:pt x="21" y="115"/>
                    <a:pt x="21" y="69"/>
                    <a:pt x="20" y="22"/>
                  </a:cubicBezTo>
                  <a:cubicBezTo>
                    <a:pt x="20" y="6"/>
                    <a:pt x="25" y="0"/>
                    <a:pt x="42" y="0"/>
                  </a:cubicBezTo>
                  <a:cubicBezTo>
                    <a:pt x="102" y="1"/>
                    <a:pt x="162" y="1"/>
                    <a:pt x="222" y="1"/>
                  </a:cubicBezTo>
                  <a:cubicBezTo>
                    <a:pt x="275" y="1"/>
                    <a:pt x="275" y="1"/>
                    <a:pt x="275" y="54"/>
                  </a:cubicBezTo>
                  <a:cubicBezTo>
                    <a:pt x="275" y="91"/>
                    <a:pt x="275" y="127"/>
                    <a:pt x="275" y="164"/>
                  </a:cubicBezTo>
                  <a:cubicBezTo>
                    <a:pt x="284" y="164"/>
                    <a:pt x="290" y="164"/>
                    <a:pt x="296" y="164"/>
                  </a:cubicBezTo>
                  <a:close/>
                  <a:moveTo>
                    <a:pt x="251" y="164"/>
                  </a:moveTo>
                  <a:cubicBezTo>
                    <a:pt x="251" y="116"/>
                    <a:pt x="251" y="70"/>
                    <a:pt x="251" y="25"/>
                  </a:cubicBezTo>
                  <a:cubicBezTo>
                    <a:pt x="181" y="25"/>
                    <a:pt x="113" y="25"/>
                    <a:pt x="45" y="25"/>
                  </a:cubicBezTo>
                  <a:cubicBezTo>
                    <a:pt x="45" y="72"/>
                    <a:pt x="45" y="118"/>
                    <a:pt x="45" y="164"/>
                  </a:cubicBezTo>
                  <a:cubicBezTo>
                    <a:pt x="114" y="164"/>
                    <a:pt x="182" y="164"/>
                    <a:pt x="251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59" name="Freeform 6"/>
            <p:cNvSpPr>
              <a:spLocks/>
            </p:cNvSpPr>
            <p:nvPr/>
          </p:nvSpPr>
          <p:spPr bwMode="auto">
            <a:xfrm>
              <a:off x="8002832" y="5412187"/>
              <a:ext cx="35248" cy="124138"/>
            </a:xfrm>
            <a:custGeom>
              <a:avLst/>
              <a:gdLst>
                <a:gd name="T0" fmla="*/ 31 w 32"/>
                <a:gd name="T1" fmla="*/ 58 h 112"/>
                <a:gd name="T2" fmla="*/ 32 w 32"/>
                <a:gd name="T3" fmla="*/ 94 h 112"/>
                <a:gd name="T4" fmla="*/ 16 w 32"/>
                <a:gd name="T5" fmla="*/ 112 h 112"/>
                <a:gd name="T6" fmla="*/ 0 w 32"/>
                <a:gd name="T7" fmla="*/ 93 h 112"/>
                <a:gd name="T8" fmla="*/ 0 w 32"/>
                <a:gd name="T9" fmla="*/ 15 h 112"/>
                <a:gd name="T10" fmla="*/ 15 w 32"/>
                <a:gd name="T11" fmla="*/ 0 h 112"/>
                <a:gd name="T12" fmla="*/ 32 w 32"/>
                <a:gd name="T13" fmla="*/ 16 h 112"/>
                <a:gd name="T14" fmla="*/ 31 w 32"/>
                <a:gd name="T15" fmla="*/ 5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2">
                  <a:moveTo>
                    <a:pt x="31" y="58"/>
                  </a:moveTo>
                  <a:cubicBezTo>
                    <a:pt x="31" y="70"/>
                    <a:pt x="31" y="82"/>
                    <a:pt x="32" y="94"/>
                  </a:cubicBezTo>
                  <a:cubicBezTo>
                    <a:pt x="32" y="105"/>
                    <a:pt x="30" y="112"/>
                    <a:pt x="16" y="112"/>
                  </a:cubicBezTo>
                  <a:cubicBezTo>
                    <a:pt x="1" y="112"/>
                    <a:pt x="0" y="104"/>
                    <a:pt x="0" y="93"/>
                  </a:cubicBezTo>
                  <a:cubicBezTo>
                    <a:pt x="1" y="67"/>
                    <a:pt x="1" y="41"/>
                    <a:pt x="0" y="15"/>
                  </a:cubicBezTo>
                  <a:cubicBezTo>
                    <a:pt x="0" y="4"/>
                    <a:pt x="4" y="0"/>
                    <a:pt x="15" y="0"/>
                  </a:cubicBezTo>
                  <a:cubicBezTo>
                    <a:pt x="27" y="0"/>
                    <a:pt x="32" y="4"/>
                    <a:pt x="32" y="16"/>
                  </a:cubicBezTo>
                  <a:cubicBezTo>
                    <a:pt x="31" y="30"/>
                    <a:pt x="31" y="44"/>
                    <a:pt x="31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0" name="Freeform 7"/>
            <p:cNvSpPr>
              <a:spLocks/>
            </p:cNvSpPr>
            <p:nvPr/>
          </p:nvSpPr>
          <p:spPr bwMode="auto">
            <a:xfrm>
              <a:off x="8055706" y="5447436"/>
              <a:ext cx="36015" cy="88889"/>
            </a:xfrm>
            <a:custGeom>
              <a:avLst/>
              <a:gdLst>
                <a:gd name="T0" fmla="*/ 31 w 33"/>
                <a:gd name="T1" fmla="*/ 40 h 80"/>
                <a:gd name="T2" fmla="*/ 32 w 33"/>
                <a:gd name="T3" fmla="*/ 62 h 80"/>
                <a:gd name="T4" fmla="*/ 16 w 33"/>
                <a:gd name="T5" fmla="*/ 80 h 80"/>
                <a:gd name="T6" fmla="*/ 0 w 33"/>
                <a:gd name="T7" fmla="*/ 61 h 80"/>
                <a:gd name="T8" fmla="*/ 0 w 33"/>
                <a:gd name="T9" fmla="*/ 17 h 80"/>
                <a:gd name="T10" fmla="*/ 15 w 33"/>
                <a:gd name="T11" fmla="*/ 0 h 80"/>
                <a:gd name="T12" fmla="*/ 32 w 33"/>
                <a:gd name="T13" fmla="*/ 18 h 80"/>
                <a:gd name="T14" fmla="*/ 31 w 33"/>
                <a:gd name="T1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0">
                  <a:moveTo>
                    <a:pt x="31" y="40"/>
                  </a:moveTo>
                  <a:cubicBezTo>
                    <a:pt x="31" y="47"/>
                    <a:pt x="31" y="54"/>
                    <a:pt x="32" y="62"/>
                  </a:cubicBezTo>
                  <a:cubicBezTo>
                    <a:pt x="32" y="73"/>
                    <a:pt x="30" y="80"/>
                    <a:pt x="16" y="80"/>
                  </a:cubicBezTo>
                  <a:cubicBezTo>
                    <a:pt x="1" y="80"/>
                    <a:pt x="0" y="72"/>
                    <a:pt x="0" y="61"/>
                  </a:cubicBezTo>
                  <a:cubicBezTo>
                    <a:pt x="1" y="46"/>
                    <a:pt x="1" y="32"/>
                    <a:pt x="0" y="17"/>
                  </a:cubicBezTo>
                  <a:cubicBezTo>
                    <a:pt x="0" y="6"/>
                    <a:pt x="2" y="0"/>
                    <a:pt x="15" y="0"/>
                  </a:cubicBezTo>
                  <a:cubicBezTo>
                    <a:pt x="29" y="0"/>
                    <a:pt x="33" y="6"/>
                    <a:pt x="32" y="18"/>
                  </a:cubicBezTo>
                  <a:cubicBezTo>
                    <a:pt x="31" y="25"/>
                    <a:pt x="31" y="33"/>
                    <a:pt x="31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1" name="Freeform 8"/>
            <p:cNvSpPr>
              <a:spLocks/>
            </p:cNvSpPr>
            <p:nvPr/>
          </p:nvSpPr>
          <p:spPr bwMode="auto">
            <a:xfrm>
              <a:off x="7943062" y="5478854"/>
              <a:ext cx="49808" cy="57471"/>
            </a:xfrm>
            <a:custGeom>
              <a:avLst/>
              <a:gdLst>
                <a:gd name="T0" fmla="*/ 6 w 45"/>
                <a:gd name="T1" fmla="*/ 26 h 52"/>
                <a:gd name="T2" fmla="*/ 22 w 45"/>
                <a:gd name="T3" fmla="*/ 0 h 52"/>
                <a:gd name="T4" fmla="*/ 37 w 45"/>
                <a:gd name="T5" fmla="*/ 25 h 52"/>
                <a:gd name="T6" fmla="*/ 23 w 45"/>
                <a:gd name="T7" fmla="*/ 52 h 52"/>
                <a:gd name="T8" fmla="*/ 6 w 45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6" y="26"/>
                  </a:moveTo>
                  <a:cubicBezTo>
                    <a:pt x="8" y="16"/>
                    <a:pt x="0" y="0"/>
                    <a:pt x="22" y="0"/>
                  </a:cubicBezTo>
                  <a:cubicBezTo>
                    <a:pt x="43" y="0"/>
                    <a:pt x="38" y="14"/>
                    <a:pt x="37" y="25"/>
                  </a:cubicBezTo>
                  <a:cubicBezTo>
                    <a:pt x="36" y="35"/>
                    <a:pt x="45" y="51"/>
                    <a:pt x="23" y="52"/>
                  </a:cubicBezTo>
                  <a:cubicBezTo>
                    <a:pt x="1" y="52"/>
                    <a:pt x="8" y="37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2" name="Freeform 9"/>
            <p:cNvSpPr>
              <a:spLocks/>
            </p:cNvSpPr>
            <p:nvPr/>
          </p:nvSpPr>
          <p:spPr bwMode="auto">
            <a:xfrm>
              <a:off x="8104749" y="5487282"/>
              <a:ext cx="42145" cy="49042"/>
            </a:xfrm>
            <a:custGeom>
              <a:avLst/>
              <a:gdLst>
                <a:gd name="T0" fmla="*/ 34 w 38"/>
                <a:gd name="T1" fmla="*/ 21 h 44"/>
                <a:gd name="T2" fmla="*/ 19 w 38"/>
                <a:gd name="T3" fmla="*/ 44 h 44"/>
                <a:gd name="T4" fmla="*/ 3 w 38"/>
                <a:gd name="T5" fmla="*/ 22 h 44"/>
                <a:gd name="T6" fmla="*/ 20 w 38"/>
                <a:gd name="T7" fmla="*/ 0 h 44"/>
                <a:gd name="T8" fmla="*/ 34 w 38"/>
                <a:gd name="T9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4">
                  <a:moveTo>
                    <a:pt x="34" y="21"/>
                  </a:moveTo>
                  <a:cubicBezTo>
                    <a:pt x="34" y="32"/>
                    <a:pt x="38" y="44"/>
                    <a:pt x="19" y="44"/>
                  </a:cubicBezTo>
                  <a:cubicBezTo>
                    <a:pt x="0" y="44"/>
                    <a:pt x="4" y="32"/>
                    <a:pt x="3" y="22"/>
                  </a:cubicBezTo>
                  <a:cubicBezTo>
                    <a:pt x="3" y="10"/>
                    <a:pt x="2" y="0"/>
                    <a:pt x="20" y="0"/>
                  </a:cubicBezTo>
                  <a:cubicBezTo>
                    <a:pt x="37" y="0"/>
                    <a:pt x="34" y="11"/>
                    <a:pt x="3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463" name="Group 462"/>
          <p:cNvGrpSpPr>
            <a:grpSpLocks noChangeAspect="1"/>
          </p:cNvGrpSpPr>
          <p:nvPr/>
        </p:nvGrpSpPr>
        <p:grpSpPr>
          <a:xfrm>
            <a:off x="9115569" y="4045897"/>
            <a:ext cx="583465" cy="448212"/>
            <a:chOff x="1260022" y="5196402"/>
            <a:chExt cx="3273425" cy="2514600"/>
          </a:xfrm>
          <a:solidFill>
            <a:srgbClr val="0078D7"/>
          </a:solidFill>
        </p:grpSpPr>
        <p:sp>
          <p:nvSpPr>
            <p:cNvPr id="464" name="Freeform 168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169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170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171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68" name="Freeform 172"/>
          <p:cNvSpPr>
            <a:spLocks noChangeAspect="1"/>
          </p:cNvSpPr>
          <p:nvPr/>
        </p:nvSpPr>
        <p:spPr bwMode="auto">
          <a:xfrm>
            <a:off x="10854751" y="2937706"/>
            <a:ext cx="592288" cy="448212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0078D7"/>
          </a:solidFill>
          <a:ln w="6350"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69" name="Freeform 173"/>
          <p:cNvSpPr>
            <a:spLocks noChangeAspect="1"/>
          </p:cNvSpPr>
          <p:nvPr/>
        </p:nvSpPr>
        <p:spPr bwMode="auto">
          <a:xfrm flipH="1">
            <a:off x="10933021" y="1734587"/>
            <a:ext cx="423542" cy="448212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0" name="Group 469"/>
          <p:cNvGrpSpPr>
            <a:grpSpLocks noChangeAspect="1"/>
          </p:cNvGrpSpPr>
          <p:nvPr/>
        </p:nvGrpSpPr>
        <p:grpSpPr>
          <a:xfrm>
            <a:off x="9195770" y="1720556"/>
            <a:ext cx="365957" cy="448212"/>
            <a:chOff x="-3084513" y="3390510"/>
            <a:chExt cx="2716213" cy="3363913"/>
          </a:xfrm>
          <a:solidFill>
            <a:srgbClr val="0078D7"/>
          </a:solidFill>
        </p:grpSpPr>
        <p:sp>
          <p:nvSpPr>
            <p:cNvPr id="471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72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473" name="TextBox 472"/>
          <p:cNvSpPr txBox="1"/>
          <p:nvPr/>
        </p:nvSpPr>
        <p:spPr>
          <a:xfrm>
            <a:off x="8837108" y="2119947"/>
            <a:ext cx="1292760" cy="389721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SQL Database</a:t>
            </a:r>
          </a:p>
        </p:txBody>
      </p:sp>
      <p:sp>
        <p:nvSpPr>
          <p:cNvPr id="474" name="TextBox 473"/>
          <p:cNvSpPr txBox="1"/>
          <p:nvPr/>
        </p:nvSpPr>
        <p:spPr>
          <a:xfrm>
            <a:off x="10573321" y="2119947"/>
            <a:ext cx="1342976" cy="683125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Machine Learning</a:t>
            </a:r>
          </a:p>
        </p:txBody>
      </p:sp>
      <p:cxnSp>
        <p:nvCxnSpPr>
          <p:cNvPr id="475" name="Straight Arrow Connector 474"/>
          <p:cNvCxnSpPr/>
          <p:nvPr/>
        </p:nvCxnSpPr>
        <p:spPr>
          <a:xfrm rot="5400000" flipV="1">
            <a:off x="10256996" y="1543724"/>
            <a:ext cx="0" cy="89642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476" name="TextBox 475"/>
          <p:cNvSpPr txBox="1"/>
          <p:nvPr/>
        </p:nvSpPr>
        <p:spPr>
          <a:xfrm>
            <a:off x="10556721" y="3343427"/>
            <a:ext cx="1342976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HDInsight</a:t>
            </a:r>
          </a:p>
        </p:txBody>
      </p:sp>
      <p:sp>
        <p:nvSpPr>
          <p:cNvPr id="477" name="TextBox 476"/>
          <p:cNvSpPr txBox="1"/>
          <p:nvPr/>
        </p:nvSpPr>
        <p:spPr>
          <a:xfrm>
            <a:off x="8837107" y="3276637"/>
            <a:ext cx="1342976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Storage</a:t>
            </a:r>
          </a:p>
        </p:txBody>
      </p:sp>
      <p:sp>
        <p:nvSpPr>
          <p:cNvPr id="478" name="Oval 88"/>
          <p:cNvSpPr/>
          <p:nvPr/>
        </p:nvSpPr>
        <p:spPr>
          <a:xfrm>
            <a:off x="9247272" y="3007209"/>
            <a:ext cx="299641" cy="311860"/>
          </a:xfrm>
          <a:custGeom>
            <a:avLst/>
            <a:gdLst/>
            <a:ahLst/>
            <a:cxnLst/>
            <a:rect l="l" t="t" r="r" b="b"/>
            <a:pathLst>
              <a:path w="1255211" h="1656051">
                <a:moveTo>
                  <a:pt x="638840" y="98404"/>
                </a:moveTo>
                <a:cubicBezTo>
                  <a:pt x="356498" y="98404"/>
                  <a:pt x="127615" y="169347"/>
                  <a:pt x="127615" y="256860"/>
                </a:cubicBezTo>
                <a:cubicBezTo>
                  <a:pt x="127615" y="344373"/>
                  <a:pt x="356498" y="415316"/>
                  <a:pt x="638840" y="415316"/>
                </a:cubicBezTo>
                <a:cubicBezTo>
                  <a:pt x="921182" y="415316"/>
                  <a:pt x="1150065" y="344373"/>
                  <a:pt x="1150065" y="256860"/>
                </a:cubicBezTo>
                <a:cubicBezTo>
                  <a:pt x="1150065" y="169347"/>
                  <a:pt x="921182" y="98404"/>
                  <a:pt x="638840" y="98404"/>
                </a:cubicBezTo>
                <a:close/>
                <a:moveTo>
                  <a:pt x="627606" y="7"/>
                </a:moveTo>
                <a:cubicBezTo>
                  <a:pt x="834366" y="-787"/>
                  <a:pt x="1214415" y="70042"/>
                  <a:pt x="1247888" y="228376"/>
                </a:cubicBezTo>
                <a:lnTo>
                  <a:pt x="1255211" y="223614"/>
                </a:lnTo>
                <a:lnTo>
                  <a:pt x="1255211" y="317516"/>
                </a:lnTo>
                <a:lnTo>
                  <a:pt x="1255211" y="1338542"/>
                </a:lnTo>
                <a:lnTo>
                  <a:pt x="1255211" y="1404562"/>
                </a:lnTo>
                <a:lnTo>
                  <a:pt x="1241216" y="1404562"/>
                </a:lnTo>
                <a:cubicBezTo>
                  <a:pt x="1181427" y="1548293"/>
                  <a:pt x="929392" y="1656051"/>
                  <a:pt x="627606" y="1656051"/>
                </a:cubicBezTo>
                <a:cubicBezTo>
                  <a:pt x="325821" y="1656051"/>
                  <a:pt x="73786" y="1548293"/>
                  <a:pt x="13998" y="1404562"/>
                </a:cubicBezTo>
                <a:lnTo>
                  <a:pt x="0" y="1404562"/>
                </a:lnTo>
                <a:lnTo>
                  <a:pt x="0" y="1338542"/>
                </a:lnTo>
                <a:lnTo>
                  <a:pt x="0" y="317516"/>
                </a:lnTo>
                <a:lnTo>
                  <a:pt x="0" y="280764"/>
                </a:lnTo>
                <a:cubicBezTo>
                  <a:pt x="2442" y="280764"/>
                  <a:pt x="4882" y="233138"/>
                  <a:pt x="7323" y="233138"/>
                </a:cubicBezTo>
                <a:cubicBezTo>
                  <a:pt x="40799" y="74804"/>
                  <a:pt x="420845" y="801"/>
                  <a:pt x="627606" y="7"/>
                </a:cubicBezTo>
                <a:close/>
              </a:path>
            </a:pathLst>
          </a:custGeom>
          <a:solidFill>
            <a:srgbClr val="0078D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3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74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9" name="TextBox 478"/>
          <p:cNvSpPr txBox="1"/>
          <p:nvPr/>
        </p:nvSpPr>
        <p:spPr>
          <a:xfrm>
            <a:off x="10506917" y="4492257"/>
            <a:ext cx="1505422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Power BI</a:t>
            </a:r>
          </a:p>
        </p:txBody>
      </p:sp>
      <p:sp>
        <p:nvSpPr>
          <p:cNvPr id="480" name="TextBox 479"/>
          <p:cNvSpPr txBox="1"/>
          <p:nvPr/>
        </p:nvSpPr>
        <p:spPr>
          <a:xfrm>
            <a:off x="8837108" y="4473581"/>
            <a:ext cx="1475408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Stream Analytics</a:t>
            </a:r>
          </a:p>
        </p:txBody>
      </p:sp>
      <p:cxnSp>
        <p:nvCxnSpPr>
          <p:cNvPr id="481" name="Straight Arrow Connector 480"/>
          <p:cNvCxnSpPr/>
          <p:nvPr/>
        </p:nvCxnSpPr>
        <p:spPr>
          <a:xfrm rot="5400000" flipV="1">
            <a:off x="10256996" y="2681976"/>
            <a:ext cx="0" cy="89642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2" name="Straight Arrow Connector 481"/>
          <p:cNvCxnSpPr/>
          <p:nvPr/>
        </p:nvCxnSpPr>
        <p:spPr>
          <a:xfrm rot="5400000" flipV="1">
            <a:off x="10256996" y="3820230"/>
            <a:ext cx="0" cy="89642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3" name="Straight Arrow Connector 482"/>
          <p:cNvCxnSpPr/>
          <p:nvPr/>
        </p:nvCxnSpPr>
        <p:spPr>
          <a:xfrm rot="5400000" flipV="1">
            <a:off x="3630862" y="2819349"/>
            <a:ext cx="0" cy="627497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4" name="Straight Arrow Connector 483"/>
          <p:cNvCxnSpPr/>
          <p:nvPr/>
        </p:nvCxnSpPr>
        <p:spPr>
          <a:xfrm rot="5400000" flipV="1">
            <a:off x="6046197" y="2864170"/>
            <a:ext cx="0" cy="53785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5" name="Straight Arrow Connector 484"/>
          <p:cNvCxnSpPr/>
          <p:nvPr/>
        </p:nvCxnSpPr>
        <p:spPr>
          <a:xfrm>
            <a:off x="8251984" y="4284957"/>
            <a:ext cx="693307" cy="2708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6" name="Straight Arrow Connector 485"/>
          <p:cNvCxnSpPr/>
          <p:nvPr/>
        </p:nvCxnSpPr>
        <p:spPr>
          <a:xfrm>
            <a:off x="8251984" y="1978531"/>
            <a:ext cx="693307" cy="2708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487" name="Freeform 73"/>
          <p:cNvSpPr/>
          <p:nvPr/>
        </p:nvSpPr>
        <p:spPr bwMode="auto">
          <a:xfrm rot="10800000">
            <a:off x="3162687" y="1978532"/>
            <a:ext cx="156154" cy="2306426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88" name="Straight Connector 487"/>
          <p:cNvCxnSpPr/>
          <p:nvPr/>
        </p:nvCxnSpPr>
        <p:spPr>
          <a:xfrm>
            <a:off x="8250215" y="1978532"/>
            <a:ext cx="0" cy="2296703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6568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B37E921C-63B9-47C9-8C54-57F58FBC5594}" vid="{0B593599-7972-4BF7-8FE2-023BF283B573}"/>
    </a:ext>
  </a:extLst>
</a:theme>
</file>

<file path=ppt/theme/theme2.xml><?xml version="1.0" encoding="utf-8"?>
<a:theme xmlns:a="http://schemas.openxmlformats.org/drawingml/2006/main" name="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LOR TEMPLATE">
  <a:themeElements>
    <a:clrScheme name="Custom 2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0078D7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2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3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732</Words>
  <Application>Microsoft Office PowerPoint</Application>
  <PresentationFormat>Widescreen</PresentationFormat>
  <Paragraphs>254</Paragraphs>
  <Slides>15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ＭＳ Ｐゴシック</vt:lpstr>
      <vt:lpstr>Arial</vt:lpstr>
      <vt:lpstr>Avenir LT Pro 45 Book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5_5-30536_Build_2014_Breakout_Template_White_16x9</vt:lpstr>
      <vt:lpstr>COLOR TEMPLATE</vt:lpstr>
      <vt:lpstr>1_Office Theme</vt:lpstr>
      <vt:lpstr>2_COLOR TEMPLATE</vt:lpstr>
      <vt:lpstr>Azure Data Factory Getting Data into Azure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Copy Wizard https://docs.microsoft.com/en-us/azure/data-factory/data-factory-copy-data-wizard-tutorial </vt:lpstr>
      <vt:lpstr>Demo – ML Pipeline  https://docs.microsoft.com/en-us/azure/data-factory/data-factory-azure-ml-batch-execution-activity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 Factory Getting Data into Azure </dc:title>
  <dc:creator>Amy Nicholson</dc:creator>
  <cp:lastModifiedBy>Amy Nicholson</cp:lastModifiedBy>
  <cp:revision>6</cp:revision>
  <dcterms:created xsi:type="dcterms:W3CDTF">2017-02-14T14:36:12Z</dcterms:created>
  <dcterms:modified xsi:type="dcterms:W3CDTF">2017-02-15T08:53:26Z</dcterms:modified>
</cp:coreProperties>
</file>